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7" r:id="rId6"/>
    <p:sldId id="268" r:id="rId7"/>
    <p:sldId id="261" r:id="rId8"/>
    <p:sldId id="262" r:id="rId9"/>
    <p:sldId id="263" r:id="rId10"/>
    <p:sldId id="272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25920-2A73-4150-ABF6-D46D3F71FAE2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EEEC8D1-A97F-4B9F-A848-87363D3AF267}">
      <dgm:prSet phldrT="[Text]"/>
      <dgm:spPr/>
      <dgm:t>
        <a:bodyPr/>
        <a:lstStyle/>
        <a:p>
          <a:endParaRPr lang="en-IN" dirty="0"/>
        </a:p>
      </dgm:t>
    </dgm:pt>
    <dgm:pt modelId="{D0D823B9-DEDD-4EE1-81D7-EAC8963957F5}" type="parTrans" cxnId="{20DF8C43-3E11-48E3-B18C-79C262F14C1A}">
      <dgm:prSet/>
      <dgm:spPr/>
      <dgm:t>
        <a:bodyPr/>
        <a:lstStyle/>
        <a:p>
          <a:endParaRPr lang="en-IN"/>
        </a:p>
      </dgm:t>
    </dgm:pt>
    <dgm:pt modelId="{EFBE564B-CBEC-467C-9CE5-C887E959B28D}" type="sibTrans" cxnId="{20DF8C43-3E11-48E3-B18C-79C262F14C1A}">
      <dgm:prSet/>
      <dgm:spPr/>
      <dgm:t>
        <a:bodyPr/>
        <a:lstStyle/>
        <a:p>
          <a:endParaRPr lang="en-IN"/>
        </a:p>
      </dgm:t>
    </dgm:pt>
    <dgm:pt modelId="{214428B7-0BCC-4253-8692-F9FF381ED116}">
      <dgm:prSet phldrT="[Text]"/>
      <dgm:spPr/>
      <dgm:t>
        <a:bodyPr/>
        <a:lstStyle/>
        <a:p>
          <a:endParaRPr lang="en-US" dirty="0" smtClean="0">
            <a:latin typeface="Times New Roman" pitchFamily="18" charset="0"/>
            <a:cs typeface="Times New Roman" pitchFamily="18" charset="0"/>
          </a:endParaRPr>
        </a:p>
      </dgm:t>
    </dgm:pt>
    <dgm:pt modelId="{008C6A45-80C2-49B2-9C59-4F4243B14216}" type="parTrans" cxnId="{82D32DB2-D14A-49C2-951C-CFA81C5C6AEC}">
      <dgm:prSet/>
      <dgm:spPr/>
      <dgm:t>
        <a:bodyPr/>
        <a:lstStyle/>
        <a:p>
          <a:endParaRPr lang="en-IN"/>
        </a:p>
      </dgm:t>
    </dgm:pt>
    <dgm:pt modelId="{67EDD8E4-AAFB-492E-89E0-C138C0EACAC1}" type="sibTrans" cxnId="{82D32DB2-D14A-49C2-951C-CFA81C5C6AEC}">
      <dgm:prSet/>
      <dgm:spPr/>
      <dgm:t>
        <a:bodyPr/>
        <a:lstStyle/>
        <a:p>
          <a:endParaRPr lang="en-IN"/>
        </a:p>
      </dgm:t>
    </dgm:pt>
    <dgm:pt modelId="{00B13C8E-9C1B-4666-8F59-B9D18EC39E03}">
      <dgm:prSet phldrT="[Text]"/>
      <dgm:spPr/>
      <dgm:t>
        <a:bodyPr/>
        <a:lstStyle/>
        <a:p>
          <a:endParaRPr lang="en-IN" dirty="0"/>
        </a:p>
      </dgm:t>
    </dgm:pt>
    <dgm:pt modelId="{113CF470-6AAE-4F4D-ADCE-DAD5CE3847CD}" type="parTrans" cxnId="{13F92D61-9893-44A1-9CD7-D730EFD6B826}">
      <dgm:prSet/>
      <dgm:spPr/>
      <dgm:t>
        <a:bodyPr/>
        <a:lstStyle/>
        <a:p>
          <a:endParaRPr lang="en-IN"/>
        </a:p>
      </dgm:t>
    </dgm:pt>
    <dgm:pt modelId="{1130FCAB-832F-491C-A1B4-42D922BE97DC}" type="sibTrans" cxnId="{13F92D61-9893-44A1-9CD7-D730EFD6B826}">
      <dgm:prSet/>
      <dgm:spPr/>
      <dgm:t>
        <a:bodyPr/>
        <a:lstStyle/>
        <a:p>
          <a:endParaRPr lang="en-IN"/>
        </a:p>
      </dgm:t>
    </dgm:pt>
    <dgm:pt modelId="{EB922765-0762-417B-A55B-98020002C695}">
      <dgm:prSet/>
      <dgm:spPr/>
      <dgm:t>
        <a:bodyPr/>
        <a:lstStyle/>
        <a:p>
          <a:endParaRPr lang="en-US" dirty="0" smtClean="0">
            <a:latin typeface="Times New Roman" pitchFamily="18" charset="0"/>
            <a:cs typeface="Times New Roman" pitchFamily="18" charset="0"/>
          </a:endParaRPr>
        </a:p>
      </dgm:t>
    </dgm:pt>
    <dgm:pt modelId="{BBCE9B14-780C-44B4-B5A4-529489383C7E}" type="parTrans" cxnId="{EC50BF63-59DF-43E2-B653-AF3D7A0BC8FE}">
      <dgm:prSet/>
      <dgm:spPr/>
      <dgm:t>
        <a:bodyPr/>
        <a:lstStyle/>
        <a:p>
          <a:endParaRPr lang="en-IN"/>
        </a:p>
      </dgm:t>
    </dgm:pt>
    <dgm:pt modelId="{3A37AFA2-6FFA-4307-8445-64CA19EA0E74}" type="sibTrans" cxnId="{EC50BF63-59DF-43E2-B653-AF3D7A0BC8FE}">
      <dgm:prSet/>
      <dgm:spPr/>
      <dgm:t>
        <a:bodyPr/>
        <a:lstStyle/>
        <a:p>
          <a:endParaRPr lang="en-IN"/>
        </a:p>
      </dgm:t>
    </dgm:pt>
    <dgm:pt modelId="{1EF0B9E1-4C5E-4685-B754-472B13109BDD}">
      <dgm:prSet/>
      <dgm:spPr/>
      <dgm:t>
        <a:bodyPr/>
        <a:lstStyle/>
        <a:p>
          <a:pPr algn="just"/>
          <a:r>
            <a:rPr lang="en-US" dirty="0" smtClean="0">
              <a:latin typeface="Times New Roman" pitchFamily="18" charset="0"/>
              <a:cs typeface="Times New Roman" pitchFamily="18" charset="0"/>
            </a:rPr>
            <a:t>Plastic bottles are somewhat of a scourge, with 2.4 million tons of PET plastic discarded every year .</a:t>
          </a:r>
          <a:endParaRPr lang="en-IN" dirty="0"/>
        </a:p>
      </dgm:t>
    </dgm:pt>
    <dgm:pt modelId="{7CEBD726-4C58-4768-A4B5-C5EF088B3F6F}" type="parTrans" cxnId="{1C3513EE-7B89-4E04-BD74-385A6D16F145}">
      <dgm:prSet/>
      <dgm:spPr/>
      <dgm:t>
        <a:bodyPr/>
        <a:lstStyle/>
        <a:p>
          <a:endParaRPr lang="en-IN"/>
        </a:p>
      </dgm:t>
    </dgm:pt>
    <dgm:pt modelId="{A5FAB949-7276-452D-8770-55ABE924CCF8}" type="sibTrans" cxnId="{1C3513EE-7B89-4E04-BD74-385A6D16F145}">
      <dgm:prSet/>
      <dgm:spPr/>
      <dgm:t>
        <a:bodyPr/>
        <a:lstStyle/>
        <a:p>
          <a:endParaRPr lang="en-IN"/>
        </a:p>
      </dgm:t>
    </dgm:pt>
    <dgm:pt modelId="{8CD4C222-DF08-46E6-98A5-9BB963BFC444}">
      <dgm:prSet/>
      <dgm:spPr/>
      <dgm:t>
        <a:bodyPr/>
        <a:lstStyle/>
        <a:p>
          <a:pPr algn="just"/>
          <a:r>
            <a:rPr lang="en-US" dirty="0" smtClean="0">
              <a:latin typeface="Times New Roman" pitchFamily="18" charset="0"/>
              <a:cs typeface="Times New Roman" pitchFamily="18" charset="0"/>
            </a:rPr>
            <a:t>Plastic needs about 50-80 years to decompose completely. That means that every single produced piece of plastic has not decomposed yet.</a:t>
          </a:r>
          <a:endParaRPr lang="en-IN" dirty="0"/>
        </a:p>
      </dgm:t>
    </dgm:pt>
    <dgm:pt modelId="{61132F8D-DC52-4B8F-AACE-3719BA9422B3}" type="parTrans" cxnId="{8B9DCDE4-9DDB-4789-9EAC-36B249303599}">
      <dgm:prSet/>
      <dgm:spPr/>
      <dgm:t>
        <a:bodyPr/>
        <a:lstStyle/>
        <a:p>
          <a:endParaRPr lang="en-IN"/>
        </a:p>
      </dgm:t>
    </dgm:pt>
    <dgm:pt modelId="{C119CFEC-02E9-4556-87C1-65BA19BE53DA}" type="sibTrans" cxnId="{8B9DCDE4-9DDB-4789-9EAC-36B249303599}">
      <dgm:prSet/>
      <dgm:spPr/>
      <dgm:t>
        <a:bodyPr/>
        <a:lstStyle/>
        <a:p>
          <a:endParaRPr lang="en-IN"/>
        </a:p>
      </dgm:t>
    </dgm:pt>
    <dgm:pt modelId="{7AE64323-DA50-4528-B26F-2284400B9F5F}">
      <dgm:prSet/>
      <dgm:spPr/>
      <dgm:t>
        <a:bodyPr/>
        <a:lstStyle/>
        <a:p>
          <a:pPr algn="just"/>
          <a:r>
            <a:rPr lang="en-US" dirty="0" smtClean="0">
              <a:latin typeface="Times New Roman" pitchFamily="18" charset="0"/>
              <a:cs typeface="Times New Roman" pitchFamily="18" charset="0"/>
            </a:rPr>
            <a:t>Maybe more of us should be building plastic bottle houses, which are cheap to construct and surprisingly durable.</a:t>
          </a:r>
          <a:endParaRPr lang="en-IN" dirty="0"/>
        </a:p>
      </dgm:t>
    </dgm:pt>
    <dgm:pt modelId="{AF0E9CA9-08FB-42F3-8CAA-0E3351834629}" type="parTrans" cxnId="{65557FDB-05B2-48C4-BDA4-80631A4F235C}">
      <dgm:prSet/>
      <dgm:spPr/>
      <dgm:t>
        <a:bodyPr/>
        <a:lstStyle/>
        <a:p>
          <a:endParaRPr lang="en-IN"/>
        </a:p>
      </dgm:t>
    </dgm:pt>
    <dgm:pt modelId="{0077557E-BEC1-4B4C-82EC-348153279CD1}" type="sibTrans" cxnId="{65557FDB-05B2-48C4-BDA4-80631A4F235C}">
      <dgm:prSet/>
      <dgm:spPr/>
      <dgm:t>
        <a:bodyPr/>
        <a:lstStyle/>
        <a:p>
          <a:endParaRPr lang="en-IN"/>
        </a:p>
      </dgm:t>
    </dgm:pt>
    <dgm:pt modelId="{768831C0-3D29-4C10-B365-830B395877D5}">
      <dgm:prSet/>
      <dgm:spPr/>
      <dgm:t>
        <a:bodyPr/>
        <a:lstStyle/>
        <a:p>
          <a:pPr algn="just"/>
          <a:r>
            <a:rPr lang="en-US" dirty="0" smtClean="0">
              <a:latin typeface="Times New Roman" pitchFamily="18" charset="0"/>
              <a:cs typeface="Times New Roman" pitchFamily="18" charset="0"/>
            </a:rPr>
            <a:t>Another interesting fact about plastics and your money: 90% of the price you pay for the bottled water goes to the plastic bottle, while the water cost you only 10% of the money you give.</a:t>
          </a:r>
          <a:endParaRPr lang="en-IN" dirty="0"/>
        </a:p>
      </dgm:t>
    </dgm:pt>
    <dgm:pt modelId="{D64EBB67-AAF9-4424-8F91-58B9BF0B954A}" type="parTrans" cxnId="{E820C574-E84D-4810-AA9A-DB96F43C41F0}">
      <dgm:prSet/>
      <dgm:spPr/>
      <dgm:t>
        <a:bodyPr/>
        <a:lstStyle/>
        <a:p>
          <a:endParaRPr lang="en-IN"/>
        </a:p>
      </dgm:t>
    </dgm:pt>
    <dgm:pt modelId="{1F70988B-E0E0-4450-A47B-2D0C7898B377}" type="sibTrans" cxnId="{E820C574-E84D-4810-AA9A-DB96F43C41F0}">
      <dgm:prSet/>
      <dgm:spPr/>
      <dgm:t>
        <a:bodyPr/>
        <a:lstStyle/>
        <a:p>
          <a:endParaRPr lang="en-IN"/>
        </a:p>
      </dgm:t>
    </dgm:pt>
    <dgm:pt modelId="{1A6366AF-A49B-46FA-9053-E0979EF97D80}" type="pres">
      <dgm:prSet presAssocID="{B0025920-2A73-4150-ABF6-D46D3F71FA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499D82-09B2-4F6E-971B-B7D48989B30B}" type="pres">
      <dgm:prSet presAssocID="{7EEEC8D1-A97F-4B9F-A848-87363D3AF267}" presName="composite" presStyleCnt="0"/>
      <dgm:spPr/>
    </dgm:pt>
    <dgm:pt modelId="{28BA1766-CFE5-4A9D-9674-0133C988BC28}" type="pres">
      <dgm:prSet presAssocID="{7EEEC8D1-A97F-4B9F-A848-87363D3AF26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D0CCDC-0B82-423B-A7AB-4C7697ECADFF}" type="pres">
      <dgm:prSet presAssocID="{7EEEC8D1-A97F-4B9F-A848-87363D3AF26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900AD4-9B82-452F-ADA6-9286EE311A52}" type="pres">
      <dgm:prSet presAssocID="{EFBE564B-CBEC-467C-9CE5-C887E959B28D}" presName="sp" presStyleCnt="0"/>
      <dgm:spPr/>
    </dgm:pt>
    <dgm:pt modelId="{DB32D0CE-59A7-4D39-A9F5-7025ED15CA19}" type="pres">
      <dgm:prSet presAssocID="{214428B7-0BCC-4253-8692-F9FF381ED116}" presName="composite" presStyleCnt="0"/>
      <dgm:spPr/>
    </dgm:pt>
    <dgm:pt modelId="{2F73A73D-FCE3-4E8A-9B86-D8584736AC60}" type="pres">
      <dgm:prSet presAssocID="{214428B7-0BCC-4253-8692-F9FF381ED11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7FFD96-91FC-49B8-9784-4657C5075E4D}" type="pres">
      <dgm:prSet presAssocID="{214428B7-0BCC-4253-8692-F9FF381ED11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DA11A2-B48A-4FB2-A5C2-44BC666FC41D}" type="pres">
      <dgm:prSet presAssocID="{67EDD8E4-AAFB-492E-89E0-C138C0EACAC1}" presName="sp" presStyleCnt="0"/>
      <dgm:spPr/>
    </dgm:pt>
    <dgm:pt modelId="{1833D81E-3AC0-4B2F-9F45-9E940A9F2943}" type="pres">
      <dgm:prSet presAssocID="{00B13C8E-9C1B-4666-8F59-B9D18EC39E03}" presName="composite" presStyleCnt="0"/>
      <dgm:spPr/>
    </dgm:pt>
    <dgm:pt modelId="{73D385E4-3B86-41B7-AF4A-50C26D1DE9EE}" type="pres">
      <dgm:prSet presAssocID="{00B13C8E-9C1B-4666-8F59-B9D18EC39E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F78136-41DC-41DF-B7C2-6902A0C97E36}" type="pres">
      <dgm:prSet presAssocID="{00B13C8E-9C1B-4666-8F59-B9D18EC39E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7A5FA6-1A73-4B7D-99AE-A2354E6D23D9}" type="pres">
      <dgm:prSet presAssocID="{1130FCAB-832F-491C-A1B4-42D922BE97DC}" presName="sp" presStyleCnt="0"/>
      <dgm:spPr/>
    </dgm:pt>
    <dgm:pt modelId="{E06324DC-E4FA-45C5-B106-1FBA30E4FB76}" type="pres">
      <dgm:prSet presAssocID="{EB922765-0762-417B-A55B-98020002C695}" presName="composite" presStyleCnt="0"/>
      <dgm:spPr/>
    </dgm:pt>
    <dgm:pt modelId="{9C9C1194-AE07-4C8F-9EE9-B1482DB18CD0}" type="pres">
      <dgm:prSet presAssocID="{EB922765-0762-417B-A55B-98020002C69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EE6615-5E6C-461A-A18C-7FD492DEF92C}" type="pres">
      <dgm:prSet presAssocID="{EB922765-0762-417B-A55B-98020002C69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0AD8F39-6E88-4916-AF8B-01A4D17ED9D3}" type="presOf" srcId="{214428B7-0BCC-4253-8692-F9FF381ED116}" destId="{2F73A73D-FCE3-4E8A-9B86-D8584736AC60}" srcOrd="0" destOrd="0" presId="urn:microsoft.com/office/officeart/2005/8/layout/chevron2"/>
    <dgm:cxn modelId="{91CB37A4-95C7-40B7-A37E-A483D0B09CD0}" type="presOf" srcId="{768831C0-3D29-4C10-B365-830B395877D5}" destId="{49EE6615-5E6C-461A-A18C-7FD492DEF92C}" srcOrd="0" destOrd="0" presId="urn:microsoft.com/office/officeart/2005/8/layout/chevron2"/>
    <dgm:cxn modelId="{65557FDB-05B2-48C4-BDA4-80631A4F235C}" srcId="{00B13C8E-9C1B-4666-8F59-B9D18EC39E03}" destId="{7AE64323-DA50-4528-B26F-2284400B9F5F}" srcOrd="0" destOrd="0" parTransId="{AF0E9CA9-08FB-42F3-8CAA-0E3351834629}" sibTransId="{0077557E-BEC1-4B4C-82EC-348153279CD1}"/>
    <dgm:cxn modelId="{C3747D9D-9610-4FDD-B695-27C2EBD8EB36}" type="presOf" srcId="{1EF0B9E1-4C5E-4685-B754-472B13109BDD}" destId="{A8D0CCDC-0B82-423B-A7AB-4C7697ECADFF}" srcOrd="0" destOrd="0" presId="urn:microsoft.com/office/officeart/2005/8/layout/chevron2"/>
    <dgm:cxn modelId="{E820C574-E84D-4810-AA9A-DB96F43C41F0}" srcId="{EB922765-0762-417B-A55B-98020002C695}" destId="{768831C0-3D29-4C10-B365-830B395877D5}" srcOrd="0" destOrd="0" parTransId="{D64EBB67-AAF9-4424-8F91-58B9BF0B954A}" sibTransId="{1F70988B-E0E0-4450-A47B-2D0C7898B377}"/>
    <dgm:cxn modelId="{1C3513EE-7B89-4E04-BD74-385A6D16F145}" srcId="{7EEEC8D1-A97F-4B9F-A848-87363D3AF267}" destId="{1EF0B9E1-4C5E-4685-B754-472B13109BDD}" srcOrd="0" destOrd="0" parTransId="{7CEBD726-4C58-4768-A4B5-C5EF088B3F6F}" sibTransId="{A5FAB949-7276-452D-8770-55ABE924CCF8}"/>
    <dgm:cxn modelId="{5ADB1955-3DFC-446A-BD3A-E77614F2AF3D}" type="presOf" srcId="{7EEEC8D1-A97F-4B9F-A848-87363D3AF267}" destId="{28BA1766-CFE5-4A9D-9674-0133C988BC28}" srcOrd="0" destOrd="0" presId="urn:microsoft.com/office/officeart/2005/8/layout/chevron2"/>
    <dgm:cxn modelId="{EE93EB00-086D-4A5E-A3E7-947CDEEA6902}" type="presOf" srcId="{EB922765-0762-417B-A55B-98020002C695}" destId="{9C9C1194-AE07-4C8F-9EE9-B1482DB18CD0}" srcOrd="0" destOrd="0" presId="urn:microsoft.com/office/officeart/2005/8/layout/chevron2"/>
    <dgm:cxn modelId="{8B87EED1-8BC8-4C65-9CB1-546C5A87DBF9}" type="presOf" srcId="{00B13C8E-9C1B-4666-8F59-B9D18EC39E03}" destId="{73D385E4-3B86-41B7-AF4A-50C26D1DE9EE}" srcOrd="0" destOrd="0" presId="urn:microsoft.com/office/officeart/2005/8/layout/chevron2"/>
    <dgm:cxn modelId="{82D32DB2-D14A-49C2-951C-CFA81C5C6AEC}" srcId="{B0025920-2A73-4150-ABF6-D46D3F71FAE2}" destId="{214428B7-0BCC-4253-8692-F9FF381ED116}" srcOrd="1" destOrd="0" parTransId="{008C6A45-80C2-49B2-9C59-4F4243B14216}" sibTransId="{67EDD8E4-AAFB-492E-89E0-C138C0EACAC1}"/>
    <dgm:cxn modelId="{8B9DCDE4-9DDB-4789-9EAC-36B249303599}" srcId="{214428B7-0BCC-4253-8692-F9FF381ED116}" destId="{8CD4C222-DF08-46E6-98A5-9BB963BFC444}" srcOrd="0" destOrd="0" parTransId="{61132F8D-DC52-4B8F-AACE-3719BA9422B3}" sibTransId="{C119CFEC-02E9-4556-87C1-65BA19BE53DA}"/>
    <dgm:cxn modelId="{24205E1D-C912-48FE-A147-F88D47480DEA}" type="presOf" srcId="{8CD4C222-DF08-46E6-98A5-9BB963BFC444}" destId="{767FFD96-91FC-49B8-9784-4657C5075E4D}" srcOrd="0" destOrd="0" presId="urn:microsoft.com/office/officeart/2005/8/layout/chevron2"/>
    <dgm:cxn modelId="{9E4F1F84-3CAD-4E00-9BCF-C727734F6067}" type="presOf" srcId="{7AE64323-DA50-4528-B26F-2284400B9F5F}" destId="{BAF78136-41DC-41DF-B7C2-6902A0C97E36}" srcOrd="0" destOrd="0" presId="urn:microsoft.com/office/officeart/2005/8/layout/chevron2"/>
    <dgm:cxn modelId="{13F92D61-9893-44A1-9CD7-D730EFD6B826}" srcId="{B0025920-2A73-4150-ABF6-D46D3F71FAE2}" destId="{00B13C8E-9C1B-4666-8F59-B9D18EC39E03}" srcOrd="2" destOrd="0" parTransId="{113CF470-6AAE-4F4D-ADCE-DAD5CE3847CD}" sibTransId="{1130FCAB-832F-491C-A1B4-42D922BE97DC}"/>
    <dgm:cxn modelId="{4CD12305-6BDF-4637-91B3-836858FC40E2}" type="presOf" srcId="{B0025920-2A73-4150-ABF6-D46D3F71FAE2}" destId="{1A6366AF-A49B-46FA-9053-E0979EF97D80}" srcOrd="0" destOrd="0" presId="urn:microsoft.com/office/officeart/2005/8/layout/chevron2"/>
    <dgm:cxn modelId="{20DF8C43-3E11-48E3-B18C-79C262F14C1A}" srcId="{B0025920-2A73-4150-ABF6-D46D3F71FAE2}" destId="{7EEEC8D1-A97F-4B9F-A848-87363D3AF267}" srcOrd="0" destOrd="0" parTransId="{D0D823B9-DEDD-4EE1-81D7-EAC8963957F5}" sibTransId="{EFBE564B-CBEC-467C-9CE5-C887E959B28D}"/>
    <dgm:cxn modelId="{EC50BF63-59DF-43E2-B653-AF3D7A0BC8FE}" srcId="{B0025920-2A73-4150-ABF6-D46D3F71FAE2}" destId="{EB922765-0762-417B-A55B-98020002C695}" srcOrd="3" destOrd="0" parTransId="{BBCE9B14-780C-44B4-B5A4-529489383C7E}" sibTransId="{3A37AFA2-6FFA-4307-8445-64CA19EA0E74}"/>
    <dgm:cxn modelId="{25D390E9-9D9C-4A3D-9C92-D798740CB5CE}" type="presParOf" srcId="{1A6366AF-A49B-46FA-9053-E0979EF97D80}" destId="{44499D82-09B2-4F6E-971B-B7D48989B30B}" srcOrd="0" destOrd="0" presId="urn:microsoft.com/office/officeart/2005/8/layout/chevron2"/>
    <dgm:cxn modelId="{649250B8-2ED1-4F00-8AEE-ABE11E3BE92A}" type="presParOf" srcId="{44499D82-09B2-4F6E-971B-B7D48989B30B}" destId="{28BA1766-CFE5-4A9D-9674-0133C988BC28}" srcOrd="0" destOrd="0" presId="urn:microsoft.com/office/officeart/2005/8/layout/chevron2"/>
    <dgm:cxn modelId="{70468939-4495-4123-9BF9-03FFC77818C0}" type="presParOf" srcId="{44499D82-09B2-4F6E-971B-B7D48989B30B}" destId="{A8D0CCDC-0B82-423B-A7AB-4C7697ECADFF}" srcOrd="1" destOrd="0" presId="urn:microsoft.com/office/officeart/2005/8/layout/chevron2"/>
    <dgm:cxn modelId="{879A49F1-88EE-4ECE-A7F9-AFB546D7B201}" type="presParOf" srcId="{1A6366AF-A49B-46FA-9053-E0979EF97D80}" destId="{84900AD4-9B82-452F-ADA6-9286EE311A52}" srcOrd="1" destOrd="0" presId="urn:microsoft.com/office/officeart/2005/8/layout/chevron2"/>
    <dgm:cxn modelId="{8B93CCE6-5B38-4B9D-8BD9-E9D0A4428857}" type="presParOf" srcId="{1A6366AF-A49B-46FA-9053-E0979EF97D80}" destId="{DB32D0CE-59A7-4D39-A9F5-7025ED15CA19}" srcOrd="2" destOrd="0" presId="urn:microsoft.com/office/officeart/2005/8/layout/chevron2"/>
    <dgm:cxn modelId="{4A976B02-55EB-4046-BE96-629093AC9E25}" type="presParOf" srcId="{DB32D0CE-59A7-4D39-A9F5-7025ED15CA19}" destId="{2F73A73D-FCE3-4E8A-9B86-D8584736AC60}" srcOrd="0" destOrd="0" presId="urn:microsoft.com/office/officeart/2005/8/layout/chevron2"/>
    <dgm:cxn modelId="{78B959C9-F488-454A-90FF-D871DA4365BF}" type="presParOf" srcId="{DB32D0CE-59A7-4D39-A9F5-7025ED15CA19}" destId="{767FFD96-91FC-49B8-9784-4657C5075E4D}" srcOrd="1" destOrd="0" presId="urn:microsoft.com/office/officeart/2005/8/layout/chevron2"/>
    <dgm:cxn modelId="{8B35C8EB-CEA3-48E0-9034-F3E2C5AC4536}" type="presParOf" srcId="{1A6366AF-A49B-46FA-9053-E0979EF97D80}" destId="{ABDA11A2-B48A-4FB2-A5C2-44BC666FC41D}" srcOrd="3" destOrd="0" presId="urn:microsoft.com/office/officeart/2005/8/layout/chevron2"/>
    <dgm:cxn modelId="{90F18673-F1D8-4D1B-9262-09894BA4D77E}" type="presParOf" srcId="{1A6366AF-A49B-46FA-9053-E0979EF97D80}" destId="{1833D81E-3AC0-4B2F-9F45-9E940A9F2943}" srcOrd="4" destOrd="0" presId="urn:microsoft.com/office/officeart/2005/8/layout/chevron2"/>
    <dgm:cxn modelId="{6EEE2BBB-73ED-457B-9084-DA5F4D7FDB31}" type="presParOf" srcId="{1833D81E-3AC0-4B2F-9F45-9E940A9F2943}" destId="{73D385E4-3B86-41B7-AF4A-50C26D1DE9EE}" srcOrd="0" destOrd="0" presId="urn:microsoft.com/office/officeart/2005/8/layout/chevron2"/>
    <dgm:cxn modelId="{526D8052-6EB1-40BB-8CC8-6AE726256947}" type="presParOf" srcId="{1833D81E-3AC0-4B2F-9F45-9E940A9F2943}" destId="{BAF78136-41DC-41DF-B7C2-6902A0C97E36}" srcOrd="1" destOrd="0" presId="urn:microsoft.com/office/officeart/2005/8/layout/chevron2"/>
    <dgm:cxn modelId="{5CE34011-B6A8-48DA-8F40-B3F1836A40D3}" type="presParOf" srcId="{1A6366AF-A49B-46FA-9053-E0979EF97D80}" destId="{CC7A5FA6-1A73-4B7D-99AE-A2354E6D23D9}" srcOrd="5" destOrd="0" presId="urn:microsoft.com/office/officeart/2005/8/layout/chevron2"/>
    <dgm:cxn modelId="{E7C0B9AE-648E-4F74-A7ED-16333526B6FD}" type="presParOf" srcId="{1A6366AF-A49B-46FA-9053-E0979EF97D80}" destId="{E06324DC-E4FA-45C5-B106-1FBA30E4FB76}" srcOrd="6" destOrd="0" presId="urn:microsoft.com/office/officeart/2005/8/layout/chevron2"/>
    <dgm:cxn modelId="{DFFC1781-1572-4407-A03A-443077BF6800}" type="presParOf" srcId="{E06324DC-E4FA-45C5-B106-1FBA30E4FB76}" destId="{9C9C1194-AE07-4C8F-9EE9-B1482DB18CD0}" srcOrd="0" destOrd="0" presId="urn:microsoft.com/office/officeart/2005/8/layout/chevron2"/>
    <dgm:cxn modelId="{1E423CD5-E451-4728-BB9D-1A131E9DE3E5}" type="presParOf" srcId="{E06324DC-E4FA-45C5-B106-1FBA30E4FB76}" destId="{49EE6615-5E6C-461A-A18C-7FD492DEF9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D1C32-9CA3-4824-B31A-43EAC7925A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8B0EEF-E72C-40B0-A637-FB9CE9D0F2F8}">
      <dgm:prSet phldrT="[Text]"/>
      <dgm:spPr>
        <a:solidFill>
          <a:srgbClr val="0070C0"/>
        </a:solidFill>
      </dgm:spPr>
      <dgm:t>
        <a:bodyPr/>
        <a:lstStyle/>
        <a:p>
          <a:pPr algn="just"/>
          <a:r>
            <a:rPr lang="en-IN" dirty="0" smtClean="0"/>
            <a:t>We have to solve the plastic bottles issue because it is affecting our environment.</a:t>
          </a:r>
          <a:endParaRPr lang="en-IN" dirty="0"/>
        </a:p>
      </dgm:t>
    </dgm:pt>
    <dgm:pt modelId="{8A874ED2-7B43-4230-88A6-AB96280E976B}" type="parTrans" cxnId="{AD0E318D-E318-42C8-BD55-0D8F65E35760}">
      <dgm:prSet/>
      <dgm:spPr/>
      <dgm:t>
        <a:bodyPr/>
        <a:lstStyle/>
        <a:p>
          <a:endParaRPr lang="en-IN"/>
        </a:p>
      </dgm:t>
    </dgm:pt>
    <dgm:pt modelId="{BE9A8D90-B516-4832-9AE3-B0C3CBA14A89}" type="sibTrans" cxnId="{AD0E318D-E318-42C8-BD55-0D8F65E35760}">
      <dgm:prSet/>
      <dgm:spPr/>
      <dgm:t>
        <a:bodyPr/>
        <a:lstStyle/>
        <a:p>
          <a:endParaRPr lang="en-IN"/>
        </a:p>
      </dgm:t>
    </dgm:pt>
    <dgm:pt modelId="{6F8B434C-664F-4D26-B4EF-E57A9B7E7E67}">
      <dgm:prSet phldrT="[Text]"/>
      <dgm:spPr>
        <a:solidFill>
          <a:schemeClr val="bg2"/>
        </a:solidFill>
      </dgm:spPr>
      <dgm:t>
        <a:bodyPr/>
        <a:lstStyle/>
        <a:p>
          <a:pPr algn="just"/>
          <a:r>
            <a:rPr lang="en-IN" dirty="0" smtClean="0">
              <a:solidFill>
                <a:srgbClr val="002060"/>
              </a:solidFill>
            </a:rPr>
            <a:t>According to a survey in 2008,In India 3 millions bottles are thrown away everyday.</a:t>
          </a:r>
          <a:endParaRPr lang="en-IN" dirty="0">
            <a:solidFill>
              <a:srgbClr val="002060"/>
            </a:solidFill>
          </a:endParaRPr>
        </a:p>
      </dgm:t>
    </dgm:pt>
    <dgm:pt modelId="{961D8335-2B47-4F3A-9E99-1C0B3076C6CD}" type="parTrans" cxnId="{A0D69343-B4E2-4009-B9E8-E6E2FA2711BB}">
      <dgm:prSet/>
      <dgm:spPr/>
      <dgm:t>
        <a:bodyPr/>
        <a:lstStyle/>
        <a:p>
          <a:endParaRPr lang="en-IN"/>
        </a:p>
      </dgm:t>
    </dgm:pt>
    <dgm:pt modelId="{56A79ED7-11C0-4DE2-ABA2-58E12557A8D7}" type="sibTrans" cxnId="{A0D69343-B4E2-4009-B9E8-E6E2FA2711BB}">
      <dgm:prSet/>
      <dgm:spPr/>
      <dgm:t>
        <a:bodyPr/>
        <a:lstStyle/>
        <a:p>
          <a:endParaRPr lang="en-IN"/>
        </a:p>
      </dgm:t>
    </dgm:pt>
    <dgm:pt modelId="{C46CC3B9-0F21-4C4A-86CC-0C67539F9CAB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 smtClean="0"/>
            <a:t>What if the plastic bottles are recycled?</a:t>
          </a:r>
          <a:endParaRPr lang="en-IN" dirty="0"/>
        </a:p>
      </dgm:t>
    </dgm:pt>
    <dgm:pt modelId="{2DF1A041-F3B7-432C-BDC4-B726F44AF818}" type="parTrans" cxnId="{742EE55B-A1B9-4AEA-AEE0-DC8D91EC4034}">
      <dgm:prSet/>
      <dgm:spPr/>
      <dgm:t>
        <a:bodyPr/>
        <a:lstStyle/>
        <a:p>
          <a:endParaRPr lang="en-IN"/>
        </a:p>
      </dgm:t>
    </dgm:pt>
    <dgm:pt modelId="{61549E2F-D225-4043-84C4-3A81C27FA955}" type="sibTrans" cxnId="{742EE55B-A1B9-4AEA-AEE0-DC8D91EC4034}">
      <dgm:prSet/>
      <dgm:spPr/>
      <dgm:t>
        <a:bodyPr/>
        <a:lstStyle/>
        <a:p>
          <a:endParaRPr lang="en-IN"/>
        </a:p>
      </dgm:t>
    </dgm:pt>
    <dgm:pt modelId="{EE02BBAA-0ECA-44DD-B487-1406D782BC4A}">
      <dgm:prSet/>
      <dgm:spPr>
        <a:solidFill>
          <a:srgbClr val="FFFF00"/>
        </a:solidFill>
      </dgm:spPr>
      <dgm:t>
        <a:bodyPr/>
        <a:lstStyle/>
        <a:p>
          <a:pPr algn="just"/>
          <a:r>
            <a:rPr lang="en-IN" dirty="0" err="1" smtClean="0">
              <a:solidFill>
                <a:srgbClr val="002060"/>
              </a:solidFill>
            </a:rPr>
            <a:t>Yes,the</a:t>
          </a:r>
          <a:r>
            <a:rPr lang="en-IN" dirty="0" smtClean="0">
              <a:solidFill>
                <a:srgbClr val="002060"/>
              </a:solidFill>
            </a:rPr>
            <a:t> plastic bottles can be collected  and send for recycling to the factory.</a:t>
          </a:r>
          <a:endParaRPr lang="en-IN" dirty="0">
            <a:solidFill>
              <a:srgbClr val="002060"/>
            </a:solidFill>
          </a:endParaRPr>
        </a:p>
      </dgm:t>
    </dgm:pt>
    <dgm:pt modelId="{2AA93D45-B45A-408D-93AC-4640DA37E346}" type="parTrans" cxnId="{2D4ED5B8-C1A7-49B0-A293-1E54871EA874}">
      <dgm:prSet/>
      <dgm:spPr/>
      <dgm:t>
        <a:bodyPr/>
        <a:lstStyle/>
        <a:p>
          <a:endParaRPr lang="en-IN"/>
        </a:p>
      </dgm:t>
    </dgm:pt>
    <dgm:pt modelId="{8768397C-227C-45BF-A935-5A40FDCFDA94}" type="sibTrans" cxnId="{2D4ED5B8-C1A7-49B0-A293-1E54871EA874}">
      <dgm:prSet/>
      <dgm:spPr/>
      <dgm:t>
        <a:bodyPr/>
        <a:lstStyle/>
        <a:p>
          <a:endParaRPr lang="en-IN"/>
        </a:p>
      </dgm:t>
    </dgm:pt>
    <dgm:pt modelId="{44C77E74-07E9-4872-B94B-6F3D43A078C1}" type="pres">
      <dgm:prSet presAssocID="{25BD1C32-9CA3-4824-B31A-43EAC7925A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FA886C68-CC14-4CEA-9F95-3BD7802E6F31}" type="pres">
      <dgm:prSet presAssocID="{25BD1C32-9CA3-4824-B31A-43EAC7925A18}" presName="Name1" presStyleCnt="0"/>
      <dgm:spPr/>
    </dgm:pt>
    <dgm:pt modelId="{22ED8FFA-2B41-4655-8872-18C275647022}" type="pres">
      <dgm:prSet presAssocID="{25BD1C32-9CA3-4824-B31A-43EAC7925A18}" presName="cycle" presStyleCnt="0"/>
      <dgm:spPr/>
    </dgm:pt>
    <dgm:pt modelId="{9E8E0D98-FB64-43AF-953F-4421C5B1DA2E}" type="pres">
      <dgm:prSet presAssocID="{25BD1C32-9CA3-4824-B31A-43EAC7925A18}" presName="srcNode" presStyleLbl="node1" presStyleIdx="0" presStyleCnt="4"/>
      <dgm:spPr/>
    </dgm:pt>
    <dgm:pt modelId="{FDC2310E-66BC-485B-9F5F-3285BB205436}" type="pres">
      <dgm:prSet presAssocID="{25BD1C32-9CA3-4824-B31A-43EAC7925A18}" presName="conn" presStyleLbl="parChTrans1D2" presStyleIdx="0" presStyleCnt="1"/>
      <dgm:spPr/>
      <dgm:t>
        <a:bodyPr/>
        <a:lstStyle/>
        <a:p>
          <a:endParaRPr lang="en-IN"/>
        </a:p>
      </dgm:t>
    </dgm:pt>
    <dgm:pt modelId="{47355854-E73F-4A8A-9118-C50691F0B12A}" type="pres">
      <dgm:prSet presAssocID="{25BD1C32-9CA3-4824-B31A-43EAC7925A18}" presName="extraNode" presStyleLbl="node1" presStyleIdx="0" presStyleCnt="4"/>
      <dgm:spPr/>
    </dgm:pt>
    <dgm:pt modelId="{21DE7442-580B-43E5-8C7F-0D220F75E016}" type="pres">
      <dgm:prSet presAssocID="{25BD1C32-9CA3-4824-B31A-43EAC7925A18}" presName="dstNode" presStyleLbl="node1" presStyleIdx="0" presStyleCnt="4"/>
      <dgm:spPr/>
    </dgm:pt>
    <dgm:pt modelId="{6700F5A2-7C8C-47D7-8DE3-0D1C06A7C190}" type="pres">
      <dgm:prSet presAssocID="{748B0EEF-E72C-40B0-A637-FB9CE9D0F2F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1F8A07-13C5-4FF2-9167-80B8C8C1BD44}" type="pres">
      <dgm:prSet presAssocID="{748B0EEF-E72C-40B0-A637-FB9CE9D0F2F8}" presName="accent_1" presStyleCnt="0"/>
      <dgm:spPr/>
    </dgm:pt>
    <dgm:pt modelId="{51291B7A-095E-4E77-BCDE-69A0B4F55423}" type="pres">
      <dgm:prSet presAssocID="{748B0EEF-E72C-40B0-A637-FB9CE9D0F2F8}" presName="accentRepeatNode" presStyleLbl="solidFgAcc1" presStyleIdx="0" presStyleCnt="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2C1F6A-386C-45EC-887F-833C0D760BB9}" type="pres">
      <dgm:prSet presAssocID="{6F8B434C-664F-4D26-B4EF-E57A9B7E7E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F14E41-B52A-4CFC-B767-D2A4B709006C}" type="pres">
      <dgm:prSet presAssocID="{6F8B434C-664F-4D26-B4EF-E57A9B7E7E67}" presName="accent_2" presStyleCnt="0"/>
      <dgm:spPr/>
    </dgm:pt>
    <dgm:pt modelId="{7D31B12D-B292-4A59-A1FB-A0017347B00F}" type="pres">
      <dgm:prSet presAssocID="{6F8B434C-664F-4D26-B4EF-E57A9B7E7E67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082A85-F842-44E5-B0AC-3E1F36B3BB83}" type="pres">
      <dgm:prSet presAssocID="{C46CC3B9-0F21-4C4A-86CC-0C67539F9CA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DDBD57-F222-4149-8067-EEA8431AE3FA}" type="pres">
      <dgm:prSet presAssocID="{C46CC3B9-0F21-4C4A-86CC-0C67539F9CAB}" presName="accent_3" presStyleCnt="0"/>
      <dgm:spPr/>
    </dgm:pt>
    <dgm:pt modelId="{5057545F-0658-480B-883C-D484CD6A1169}" type="pres">
      <dgm:prSet presAssocID="{C46CC3B9-0F21-4C4A-86CC-0C67539F9CAB}" presName="accentRepeatNode" presStyleLbl="solidFgAcc1" presStyleIdx="2" presStyleCnt="4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06BA4E-BEF1-402A-BD97-3B4EA683907C}" type="pres">
      <dgm:prSet presAssocID="{EE02BBAA-0ECA-44DD-B487-1406D782BC4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8982F0-87C3-4723-8C4C-52C7B0AD47AB}" type="pres">
      <dgm:prSet presAssocID="{EE02BBAA-0ECA-44DD-B487-1406D782BC4A}" presName="accent_4" presStyleCnt="0"/>
      <dgm:spPr/>
    </dgm:pt>
    <dgm:pt modelId="{7084B073-B37D-4587-81BA-C22665A615FF}" type="pres">
      <dgm:prSet presAssocID="{EE02BBAA-0ECA-44DD-B487-1406D782BC4A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23A6A08-0AA0-442E-97A1-33744418775A}" type="presOf" srcId="{BE9A8D90-B516-4832-9AE3-B0C3CBA14A89}" destId="{FDC2310E-66BC-485B-9F5F-3285BB205436}" srcOrd="0" destOrd="0" presId="urn:microsoft.com/office/officeart/2008/layout/VerticalCurvedList"/>
    <dgm:cxn modelId="{25798B27-18C6-460D-8743-477616F91C16}" type="presOf" srcId="{6F8B434C-664F-4D26-B4EF-E57A9B7E7E67}" destId="{CB2C1F6A-386C-45EC-887F-833C0D760BB9}" srcOrd="0" destOrd="0" presId="urn:microsoft.com/office/officeart/2008/layout/VerticalCurvedList"/>
    <dgm:cxn modelId="{AD0E318D-E318-42C8-BD55-0D8F65E35760}" srcId="{25BD1C32-9CA3-4824-B31A-43EAC7925A18}" destId="{748B0EEF-E72C-40B0-A637-FB9CE9D0F2F8}" srcOrd="0" destOrd="0" parTransId="{8A874ED2-7B43-4230-88A6-AB96280E976B}" sibTransId="{BE9A8D90-B516-4832-9AE3-B0C3CBA14A89}"/>
    <dgm:cxn modelId="{B37B3DF9-05CE-41E4-AAD9-E86D28D3410A}" type="presOf" srcId="{25BD1C32-9CA3-4824-B31A-43EAC7925A18}" destId="{44C77E74-07E9-4872-B94B-6F3D43A078C1}" srcOrd="0" destOrd="0" presId="urn:microsoft.com/office/officeart/2008/layout/VerticalCurvedList"/>
    <dgm:cxn modelId="{8AC4448F-30BB-41E3-84B9-3ED22B295F13}" type="presOf" srcId="{748B0EEF-E72C-40B0-A637-FB9CE9D0F2F8}" destId="{6700F5A2-7C8C-47D7-8DE3-0D1C06A7C190}" srcOrd="0" destOrd="0" presId="urn:microsoft.com/office/officeart/2008/layout/VerticalCurvedList"/>
    <dgm:cxn modelId="{2D4ED5B8-C1A7-49B0-A293-1E54871EA874}" srcId="{25BD1C32-9CA3-4824-B31A-43EAC7925A18}" destId="{EE02BBAA-0ECA-44DD-B487-1406D782BC4A}" srcOrd="3" destOrd="0" parTransId="{2AA93D45-B45A-408D-93AC-4640DA37E346}" sibTransId="{8768397C-227C-45BF-A935-5A40FDCFDA94}"/>
    <dgm:cxn modelId="{742EE55B-A1B9-4AEA-AEE0-DC8D91EC4034}" srcId="{25BD1C32-9CA3-4824-B31A-43EAC7925A18}" destId="{C46CC3B9-0F21-4C4A-86CC-0C67539F9CAB}" srcOrd="2" destOrd="0" parTransId="{2DF1A041-F3B7-432C-BDC4-B726F44AF818}" sibTransId="{61549E2F-D225-4043-84C4-3A81C27FA955}"/>
    <dgm:cxn modelId="{F923DA02-799A-4EF6-915A-9B37685DA06F}" type="presOf" srcId="{EE02BBAA-0ECA-44DD-B487-1406D782BC4A}" destId="{A806BA4E-BEF1-402A-BD97-3B4EA683907C}" srcOrd="0" destOrd="0" presId="urn:microsoft.com/office/officeart/2008/layout/VerticalCurvedList"/>
    <dgm:cxn modelId="{94999593-C71A-44F0-AF3C-46E972513DE1}" type="presOf" srcId="{C46CC3B9-0F21-4C4A-86CC-0C67539F9CAB}" destId="{AE082A85-F842-44E5-B0AC-3E1F36B3BB83}" srcOrd="0" destOrd="0" presId="urn:microsoft.com/office/officeart/2008/layout/VerticalCurvedList"/>
    <dgm:cxn modelId="{A0D69343-B4E2-4009-B9E8-E6E2FA2711BB}" srcId="{25BD1C32-9CA3-4824-B31A-43EAC7925A18}" destId="{6F8B434C-664F-4D26-B4EF-E57A9B7E7E67}" srcOrd="1" destOrd="0" parTransId="{961D8335-2B47-4F3A-9E99-1C0B3076C6CD}" sibTransId="{56A79ED7-11C0-4DE2-ABA2-58E12557A8D7}"/>
    <dgm:cxn modelId="{6D6024C4-97AF-4770-BA2E-D367DA9469B9}" type="presParOf" srcId="{44C77E74-07E9-4872-B94B-6F3D43A078C1}" destId="{FA886C68-CC14-4CEA-9F95-3BD7802E6F31}" srcOrd="0" destOrd="0" presId="urn:microsoft.com/office/officeart/2008/layout/VerticalCurvedList"/>
    <dgm:cxn modelId="{C02593B3-2620-4698-8038-9024ABCACF34}" type="presParOf" srcId="{FA886C68-CC14-4CEA-9F95-3BD7802E6F31}" destId="{22ED8FFA-2B41-4655-8872-18C275647022}" srcOrd="0" destOrd="0" presId="urn:microsoft.com/office/officeart/2008/layout/VerticalCurvedList"/>
    <dgm:cxn modelId="{E8B0EB02-6E1B-4866-9AF2-61344880D7F8}" type="presParOf" srcId="{22ED8FFA-2B41-4655-8872-18C275647022}" destId="{9E8E0D98-FB64-43AF-953F-4421C5B1DA2E}" srcOrd="0" destOrd="0" presId="urn:microsoft.com/office/officeart/2008/layout/VerticalCurvedList"/>
    <dgm:cxn modelId="{5D4B5059-BD40-40C6-8E34-AA1413363250}" type="presParOf" srcId="{22ED8FFA-2B41-4655-8872-18C275647022}" destId="{FDC2310E-66BC-485B-9F5F-3285BB205436}" srcOrd="1" destOrd="0" presId="urn:microsoft.com/office/officeart/2008/layout/VerticalCurvedList"/>
    <dgm:cxn modelId="{8643E4A3-33A9-45D7-954E-111025502A9A}" type="presParOf" srcId="{22ED8FFA-2B41-4655-8872-18C275647022}" destId="{47355854-E73F-4A8A-9118-C50691F0B12A}" srcOrd="2" destOrd="0" presId="urn:microsoft.com/office/officeart/2008/layout/VerticalCurvedList"/>
    <dgm:cxn modelId="{2914C9CE-8557-4662-993B-A58F5E408468}" type="presParOf" srcId="{22ED8FFA-2B41-4655-8872-18C275647022}" destId="{21DE7442-580B-43E5-8C7F-0D220F75E016}" srcOrd="3" destOrd="0" presId="urn:microsoft.com/office/officeart/2008/layout/VerticalCurvedList"/>
    <dgm:cxn modelId="{4A2C4DE6-250D-4076-91E9-465CB8705D24}" type="presParOf" srcId="{FA886C68-CC14-4CEA-9F95-3BD7802E6F31}" destId="{6700F5A2-7C8C-47D7-8DE3-0D1C06A7C190}" srcOrd="1" destOrd="0" presId="urn:microsoft.com/office/officeart/2008/layout/VerticalCurvedList"/>
    <dgm:cxn modelId="{539E1526-A04B-4D35-89AB-4F17AA854CF2}" type="presParOf" srcId="{FA886C68-CC14-4CEA-9F95-3BD7802E6F31}" destId="{2C1F8A07-13C5-4FF2-9167-80B8C8C1BD44}" srcOrd="2" destOrd="0" presId="urn:microsoft.com/office/officeart/2008/layout/VerticalCurvedList"/>
    <dgm:cxn modelId="{3359607C-B091-47ED-9318-2B530926C016}" type="presParOf" srcId="{2C1F8A07-13C5-4FF2-9167-80B8C8C1BD44}" destId="{51291B7A-095E-4E77-BCDE-69A0B4F55423}" srcOrd="0" destOrd="0" presId="urn:microsoft.com/office/officeart/2008/layout/VerticalCurvedList"/>
    <dgm:cxn modelId="{48203F39-CA7D-45B8-9ADF-B56E81686003}" type="presParOf" srcId="{FA886C68-CC14-4CEA-9F95-3BD7802E6F31}" destId="{CB2C1F6A-386C-45EC-887F-833C0D760BB9}" srcOrd="3" destOrd="0" presId="urn:microsoft.com/office/officeart/2008/layout/VerticalCurvedList"/>
    <dgm:cxn modelId="{2AD84411-8F42-43F2-A36C-33B6CA4FF32B}" type="presParOf" srcId="{FA886C68-CC14-4CEA-9F95-3BD7802E6F31}" destId="{66F14E41-B52A-4CFC-B767-D2A4B709006C}" srcOrd="4" destOrd="0" presId="urn:microsoft.com/office/officeart/2008/layout/VerticalCurvedList"/>
    <dgm:cxn modelId="{E86B6604-84F2-4835-9CFD-68E7CCAAED5E}" type="presParOf" srcId="{66F14E41-B52A-4CFC-B767-D2A4B709006C}" destId="{7D31B12D-B292-4A59-A1FB-A0017347B00F}" srcOrd="0" destOrd="0" presId="urn:microsoft.com/office/officeart/2008/layout/VerticalCurvedList"/>
    <dgm:cxn modelId="{285F94F0-F75F-4231-BEC3-FF5293A1B66B}" type="presParOf" srcId="{FA886C68-CC14-4CEA-9F95-3BD7802E6F31}" destId="{AE082A85-F842-44E5-B0AC-3E1F36B3BB83}" srcOrd="5" destOrd="0" presId="urn:microsoft.com/office/officeart/2008/layout/VerticalCurvedList"/>
    <dgm:cxn modelId="{E79B1112-E571-43AB-8073-2DB7D788013A}" type="presParOf" srcId="{FA886C68-CC14-4CEA-9F95-3BD7802E6F31}" destId="{AEDDBD57-F222-4149-8067-EEA8431AE3FA}" srcOrd="6" destOrd="0" presId="urn:microsoft.com/office/officeart/2008/layout/VerticalCurvedList"/>
    <dgm:cxn modelId="{44B28424-D830-4DD9-B549-8FB0ED835922}" type="presParOf" srcId="{AEDDBD57-F222-4149-8067-EEA8431AE3FA}" destId="{5057545F-0658-480B-883C-D484CD6A1169}" srcOrd="0" destOrd="0" presId="urn:microsoft.com/office/officeart/2008/layout/VerticalCurvedList"/>
    <dgm:cxn modelId="{077110DB-6F4E-4082-9083-C10F3E876002}" type="presParOf" srcId="{FA886C68-CC14-4CEA-9F95-3BD7802E6F31}" destId="{A806BA4E-BEF1-402A-BD97-3B4EA683907C}" srcOrd="7" destOrd="0" presId="urn:microsoft.com/office/officeart/2008/layout/VerticalCurvedList"/>
    <dgm:cxn modelId="{405B41FF-A4F2-471C-A4DF-C7806B2AE4D8}" type="presParOf" srcId="{FA886C68-CC14-4CEA-9F95-3BD7802E6F31}" destId="{E98982F0-87C3-4723-8C4C-52C7B0AD47AB}" srcOrd="8" destOrd="0" presId="urn:microsoft.com/office/officeart/2008/layout/VerticalCurvedList"/>
    <dgm:cxn modelId="{C55E0F9A-3C0E-4178-9FB4-04CAE557F08A}" type="presParOf" srcId="{E98982F0-87C3-4723-8C4C-52C7B0AD47AB}" destId="{7084B073-B37D-4587-81BA-C22665A615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D1C32-9CA3-4824-B31A-43EAC7925A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8B0EEF-E72C-40B0-A637-FB9CE9D0F2F8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just"/>
          <a:r>
            <a:rPr lang="en-IN" dirty="0" err="1" smtClean="0">
              <a:solidFill>
                <a:srgbClr val="FFFF00"/>
              </a:solidFill>
            </a:rPr>
            <a:t>No,it</a:t>
          </a:r>
          <a:r>
            <a:rPr lang="en-IN" dirty="0" smtClean="0">
              <a:solidFill>
                <a:srgbClr val="FFFF00"/>
              </a:solidFill>
            </a:rPr>
            <a:t> consumes a lot of oil and all the thrown bottle can’t be picked.</a:t>
          </a:r>
          <a:endParaRPr lang="en-IN" dirty="0">
            <a:solidFill>
              <a:srgbClr val="FFFF00"/>
            </a:solidFill>
          </a:endParaRPr>
        </a:p>
      </dgm:t>
    </dgm:pt>
    <dgm:pt modelId="{8A874ED2-7B43-4230-88A6-AB96280E976B}" type="parTrans" cxnId="{AD0E318D-E318-42C8-BD55-0D8F65E35760}">
      <dgm:prSet/>
      <dgm:spPr/>
      <dgm:t>
        <a:bodyPr/>
        <a:lstStyle/>
        <a:p>
          <a:endParaRPr lang="en-IN"/>
        </a:p>
      </dgm:t>
    </dgm:pt>
    <dgm:pt modelId="{BE9A8D90-B516-4832-9AE3-B0C3CBA14A89}" type="sibTrans" cxnId="{AD0E318D-E318-42C8-BD55-0D8F65E35760}">
      <dgm:prSet/>
      <dgm:spPr/>
      <dgm:t>
        <a:bodyPr/>
        <a:lstStyle/>
        <a:p>
          <a:endParaRPr lang="en-IN"/>
        </a:p>
      </dgm:t>
    </dgm:pt>
    <dgm:pt modelId="{6F8B434C-664F-4D26-B4EF-E57A9B7E7E67}">
      <dgm:prSet phldrT="[Text]"/>
      <dgm:spPr>
        <a:solidFill>
          <a:srgbClr val="C00000"/>
        </a:solidFill>
      </dgm:spPr>
      <dgm:t>
        <a:bodyPr/>
        <a:lstStyle/>
        <a:p>
          <a:pPr algn="just"/>
          <a:r>
            <a:rPr lang="en-IN" dirty="0" err="1" smtClean="0"/>
            <a:t>Yes,if</a:t>
          </a:r>
          <a:r>
            <a:rPr lang="en-IN" dirty="0" smtClean="0"/>
            <a:t> plastic bottles can be reused then it will be better for society and environment.</a:t>
          </a:r>
          <a:endParaRPr lang="en-IN" dirty="0">
            <a:solidFill>
              <a:srgbClr val="002060"/>
            </a:solidFill>
          </a:endParaRPr>
        </a:p>
      </dgm:t>
    </dgm:pt>
    <dgm:pt modelId="{961D8335-2B47-4F3A-9E99-1C0B3076C6CD}" type="parTrans" cxnId="{A0D69343-B4E2-4009-B9E8-E6E2FA2711BB}">
      <dgm:prSet/>
      <dgm:spPr/>
      <dgm:t>
        <a:bodyPr/>
        <a:lstStyle/>
        <a:p>
          <a:endParaRPr lang="en-IN"/>
        </a:p>
      </dgm:t>
    </dgm:pt>
    <dgm:pt modelId="{56A79ED7-11C0-4DE2-ABA2-58E12557A8D7}" type="sibTrans" cxnId="{A0D69343-B4E2-4009-B9E8-E6E2FA2711BB}">
      <dgm:prSet/>
      <dgm:spPr/>
      <dgm:t>
        <a:bodyPr/>
        <a:lstStyle/>
        <a:p>
          <a:endParaRPr lang="en-IN"/>
        </a:p>
      </dgm:t>
    </dgm:pt>
    <dgm:pt modelId="{C46CC3B9-0F21-4C4A-86CC-0C67539F9CAB}">
      <dgm:prSet phldrT="[Text]"/>
      <dgm:spPr>
        <a:solidFill>
          <a:srgbClr val="00B050"/>
        </a:solidFill>
      </dgm:spPr>
      <dgm:t>
        <a:bodyPr/>
        <a:lstStyle/>
        <a:p>
          <a:pPr algn="just"/>
          <a:r>
            <a:rPr lang="en-IN" dirty="0" smtClean="0"/>
            <a:t>If the bottles are reused for the purpose of </a:t>
          </a:r>
          <a:r>
            <a:rPr lang="en-IN" dirty="0" err="1" smtClean="0"/>
            <a:t>restroom,interior</a:t>
          </a:r>
          <a:r>
            <a:rPr lang="en-IN" dirty="0" smtClean="0"/>
            <a:t> designing then it will be more useful.</a:t>
          </a:r>
          <a:endParaRPr lang="en-IN" dirty="0"/>
        </a:p>
      </dgm:t>
    </dgm:pt>
    <dgm:pt modelId="{2DF1A041-F3B7-432C-BDC4-B726F44AF818}" type="parTrans" cxnId="{742EE55B-A1B9-4AEA-AEE0-DC8D91EC4034}">
      <dgm:prSet/>
      <dgm:spPr/>
      <dgm:t>
        <a:bodyPr/>
        <a:lstStyle/>
        <a:p>
          <a:endParaRPr lang="en-IN"/>
        </a:p>
      </dgm:t>
    </dgm:pt>
    <dgm:pt modelId="{61549E2F-D225-4043-84C4-3A81C27FA955}" type="sibTrans" cxnId="{742EE55B-A1B9-4AEA-AEE0-DC8D91EC4034}">
      <dgm:prSet/>
      <dgm:spPr/>
      <dgm:t>
        <a:bodyPr/>
        <a:lstStyle/>
        <a:p>
          <a:endParaRPr lang="en-IN"/>
        </a:p>
      </dgm:t>
    </dgm:pt>
    <dgm:pt modelId="{EE02BBAA-0ECA-44DD-B487-1406D782BC4A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But…….(blank)</a:t>
          </a:r>
          <a:endParaRPr lang="en-IN" dirty="0">
            <a:solidFill>
              <a:srgbClr val="FFFF00"/>
            </a:solidFill>
          </a:endParaRPr>
        </a:p>
      </dgm:t>
    </dgm:pt>
    <dgm:pt modelId="{2AA93D45-B45A-408D-93AC-4640DA37E346}" type="parTrans" cxnId="{2D4ED5B8-C1A7-49B0-A293-1E54871EA874}">
      <dgm:prSet/>
      <dgm:spPr/>
      <dgm:t>
        <a:bodyPr/>
        <a:lstStyle/>
        <a:p>
          <a:endParaRPr lang="en-IN"/>
        </a:p>
      </dgm:t>
    </dgm:pt>
    <dgm:pt modelId="{8768397C-227C-45BF-A935-5A40FDCFDA94}" type="sibTrans" cxnId="{2D4ED5B8-C1A7-49B0-A293-1E54871EA874}">
      <dgm:prSet/>
      <dgm:spPr/>
      <dgm:t>
        <a:bodyPr/>
        <a:lstStyle/>
        <a:p>
          <a:endParaRPr lang="en-IN"/>
        </a:p>
      </dgm:t>
    </dgm:pt>
    <dgm:pt modelId="{E7776A68-B300-4767-9294-412AF9EF20F9}">
      <dgm:prSet/>
      <dgm:spPr>
        <a:solidFill>
          <a:srgbClr val="0070C0"/>
        </a:solidFill>
      </dgm:spPr>
      <dgm:t>
        <a:bodyPr/>
        <a:lstStyle/>
        <a:p>
          <a:r>
            <a:rPr lang="en-IN" dirty="0" smtClean="0"/>
            <a:t>So lets reuse the plastic bottle for different useful purposes. </a:t>
          </a:r>
          <a:endParaRPr lang="en-IN" dirty="0"/>
        </a:p>
      </dgm:t>
    </dgm:pt>
    <dgm:pt modelId="{F1B39A5D-F258-447D-8839-587A1E0934AD}" type="parTrans" cxnId="{BCAEEC96-D3E0-4D6A-93D3-28F8CB8BD2D9}">
      <dgm:prSet/>
      <dgm:spPr/>
      <dgm:t>
        <a:bodyPr/>
        <a:lstStyle/>
        <a:p>
          <a:endParaRPr lang="en-IN"/>
        </a:p>
      </dgm:t>
    </dgm:pt>
    <dgm:pt modelId="{E6CFAF91-C794-4160-9408-E51FE18E984E}" type="sibTrans" cxnId="{BCAEEC96-D3E0-4D6A-93D3-28F8CB8BD2D9}">
      <dgm:prSet/>
      <dgm:spPr/>
      <dgm:t>
        <a:bodyPr/>
        <a:lstStyle/>
        <a:p>
          <a:endParaRPr lang="en-IN"/>
        </a:p>
      </dgm:t>
    </dgm:pt>
    <dgm:pt modelId="{44C77E74-07E9-4872-B94B-6F3D43A078C1}" type="pres">
      <dgm:prSet presAssocID="{25BD1C32-9CA3-4824-B31A-43EAC7925A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FA886C68-CC14-4CEA-9F95-3BD7802E6F31}" type="pres">
      <dgm:prSet presAssocID="{25BD1C32-9CA3-4824-B31A-43EAC7925A18}" presName="Name1" presStyleCnt="0"/>
      <dgm:spPr/>
    </dgm:pt>
    <dgm:pt modelId="{22ED8FFA-2B41-4655-8872-18C275647022}" type="pres">
      <dgm:prSet presAssocID="{25BD1C32-9CA3-4824-B31A-43EAC7925A18}" presName="cycle" presStyleCnt="0"/>
      <dgm:spPr/>
    </dgm:pt>
    <dgm:pt modelId="{9E8E0D98-FB64-43AF-953F-4421C5B1DA2E}" type="pres">
      <dgm:prSet presAssocID="{25BD1C32-9CA3-4824-B31A-43EAC7925A18}" presName="srcNode" presStyleLbl="node1" presStyleIdx="0" presStyleCnt="5"/>
      <dgm:spPr/>
    </dgm:pt>
    <dgm:pt modelId="{FDC2310E-66BC-485B-9F5F-3285BB205436}" type="pres">
      <dgm:prSet presAssocID="{25BD1C32-9CA3-4824-B31A-43EAC7925A18}" presName="conn" presStyleLbl="parChTrans1D2" presStyleIdx="0" presStyleCnt="1"/>
      <dgm:spPr/>
      <dgm:t>
        <a:bodyPr/>
        <a:lstStyle/>
        <a:p>
          <a:endParaRPr lang="en-IN"/>
        </a:p>
      </dgm:t>
    </dgm:pt>
    <dgm:pt modelId="{47355854-E73F-4A8A-9118-C50691F0B12A}" type="pres">
      <dgm:prSet presAssocID="{25BD1C32-9CA3-4824-B31A-43EAC7925A18}" presName="extraNode" presStyleLbl="node1" presStyleIdx="0" presStyleCnt="5"/>
      <dgm:spPr/>
    </dgm:pt>
    <dgm:pt modelId="{21DE7442-580B-43E5-8C7F-0D220F75E016}" type="pres">
      <dgm:prSet presAssocID="{25BD1C32-9CA3-4824-B31A-43EAC7925A18}" presName="dstNode" presStyleLbl="node1" presStyleIdx="0" presStyleCnt="5"/>
      <dgm:spPr/>
    </dgm:pt>
    <dgm:pt modelId="{6700F5A2-7C8C-47D7-8DE3-0D1C06A7C190}" type="pres">
      <dgm:prSet presAssocID="{748B0EEF-E72C-40B0-A637-FB9CE9D0F2F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1F8A07-13C5-4FF2-9167-80B8C8C1BD44}" type="pres">
      <dgm:prSet presAssocID="{748B0EEF-E72C-40B0-A637-FB9CE9D0F2F8}" presName="accent_1" presStyleCnt="0"/>
      <dgm:spPr/>
    </dgm:pt>
    <dgm:pt modelId="{51291B7A-095E-4E77-BCDE-69A0B4F55423}" type="pres">
      <dgm:prSet presAssocID="{748B0EEF-E72C-40B0-A637-FB9CE9D0F2F8}" presName="accentRepeatNode" presStyleLbl="solidFgAcc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2C1F6A-386C-45EC-887F-833C0D760BB9}" type="pres">
      <dgm:prSet presAssocID="{6F8B434C-664F-4D26-B4EF-E57A9B7E7E6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F14E41-B52A-4CFC-B767-D2A4B709006C}" type="pres">
      <dgm:prSet presAssocID="{6F8B434C-664F-4D26-B4EF-E57A9B7E7E67}" presName="accent_2" presStyleCnt="0"/>
      <dgm:spPr/>
    </dgm:pt>
    <dgm:pt modelId="{7D31B12D-B292-4A59-A1FB-A0017347B00F}" type="pres">
      <dgm:prSet presAssocID="{6F8B434C-664F-4D26-B4EF-E57A9B7E7E67}" presName="accentRepeatNode" presStyleLbl="solidFgAcc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082A85-F842-44E5-B0AC-3E1F36B3BB83}" type="pres">
      <dgm:prSet presAssocID="{C46CC3B9-0F21-4C4A-86CC-0C67539F9CA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DDBD57-F222-4149-8067-EEA8431AE3FA}" type="pres">
      <dgm:prSet presAssocID="{C46CC3B9-0F21-4C4A-86CC-0C67539F9CAB}" presName="accent_3" presStyleCnt="0"/>
      <dgm:spPr/>
    </dgm:pt>
    <dgm:pt modelId="{5057545F-0658-480B-883C-D484CD6A1169}" type="pres">
      <dgm:prSet presAssocID="{C46CC3B9-0F21-4C4A-86CC-0C67539F9CAB}" presName="accentRepeatNode" presStyleLbl="solidFgAcc1" presStyleIdx="2" presStyleCnt="5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06BA4E-BEF1-402A-BD97-3B4EA683907C}" type="pres">
      <dgm:prSet presAssocID="{EE02BBAA-0ECA-44DD-B487-1406D782BC4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8982F0-87C3-4723-8C4C-52C7B0AD47AB}" type="pres">
      <dgm:prSet presAssocID="{EE02BBAA-0ECA-44DD-B487-1406D782BC4A}" presName="accent_4" presStyleCnt="0"/>
      <dgm:spPr/>
    </dgm:pt>
    <dgm:pt modelId="{7084B073-B37D-4587-81BA-C22665A615FF}" type="pres">
      <dgm:prSet presAssocID="{EE02BBAA-0ECA-44DD-B487-1406D782BC4A}" presName="accentRepeatNode" presStyleLbl="solidFgAcc1" presStyleIdx="3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E83B1D-C85F-4B2B-BE47-4DEB65D36F04}" type="pres">
      <dgm:prSet presAssocID="{E7776A68-B300-4767-9294-412AF9EF20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7FCF2D-63D4-4336-9228-C2087AF2CE3B}" type="pres">
      <dgm:prSet presAssocID="{E7776A68-B300-4767-9294-412AF9EF20F9}" presName="accent_5" presStyleCnt="0"/>
      <dgm:spPr/>
    </dgm:pt>
    <dgm:pt modelId="{43F93D05-B6A8-49D3-B155-8FB45BC60208}" type="pres">
      <dgm:prSet presAssocID="{E7776A68-B300-4767-9294-412AF9EF20F9}" presName="accentRepeatNode" presStyleLbl="solidFgAcc1" presStyleIdx="4" presStyleCnt="5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D0E318D-E318-42C8-BD55-0D8F65E35760}" srcId="{25BD1C32-9CA3-4824-B31A-43EAC7925A18}" destId="{748B0EEF-E72C-40B0-A637-FB9CE9D0F2F8}" srcOrd="0" destOrd="0" parTransId="{8A874ED2-7B43-4230-88A6-AB96280E976B}" sibTransId="{BE9A8D90-B516-4832-9AE3-B0C3CBA14A89}"/>
    <dgm:cxn modelId="{74FE7ED4-734B-4521-86EE-C16231970327}" type="presOf" srcId="{6F8B434C-664F-4D26-B4EF-E57A9B7E7E67}" destId="{CB2C1F6A-386C-45EC-887F-833C0D760BB9}" srcOrd="0" destOrd="0" presId="urn:microsoft.com/office/officeart/2008/layout/VerticalCurvedList"/>
    <dgm:cxn modelId="{6F6A8662-A51C-4A69-97F2-440546ADCB6A}" type="presOf" srcId="{C46CC3B9-0F21-4C4A-86CC-0C67539F9CAB}" destId="{AE082A85-F842-44E5-B0AC-3E1F36B3BB83}" srcOrd="0" destOrd="0" presId="urn:microsoft.com/office/officeart/2008/layout/VerticalCurvedList"/>
    <dgm:cxn modelId="{2D4ED5B8-C1A7-49B0-A293-1E54871EA874}" srcId="{25BD1C32-9CA3-4824-B31A-43EAC7925A18}" destId="{EE02BBAA-0ECA-44DD-B487-1406D782BC4A}" srcOrd="3" destOrd="0" parTransId="{2AA93D45-B45A-408D-93AC-4640DA37E346}" sibTransId="{8768397C-227C-45BF-A935-5A40FDCFDA94}"/>
    <dgm:cxn modelId="{742EE55B-A1B9-4AEA-AEE0-DC8D91EC4034}" srcId="{25BD1C32-9CA3-4824-B31A-43EAC7925A18}" destId="{C46CC3B9-0F21-4C4A-86CC-0C67539F9CAB}" srcOrd="2" destOrd="0" parTransId="{2DF1A041-F3B7-432C-BDC4-B726F44AF818}" sibTransId="{61549E2F-D225-4043-84C4-3A81C27FA955}"/>
    <dgm:cxn modelId="{A0D69343-B4E2-4009-B9E8-E6E2FA2711BB}" srcId="{25BD1C32-9CA3-4824-B31A-43EAC7925A18}" destId="{6F8B434C-664F-4D26-B4EF-E57A9B7E7E67}" srcOrd="1" destOrd="0" parTransId="{961D8335-2B47-4F3A-9E99-1C0B3076C6CD}" sibTransId="{56A79ED7-11C0-4DE2-ABA2-58E12557A8D7}"/>
    <dgm:cxn modelId="{ED9AC4B9-94B8-463F-9DE1-180A26DD1F67}" type="presOf" srcId="{748B0EEF-E72C-40B0-A637-FB9CE9D0F2F8}" destId="{6700F5A2-7C8C-47D7-8DE3-0D1C06A7C190}" srcOrd="0" destOrd="0" presId="urn:microsoft.com/office/officeart/2008/layout/VerticalCurvedList"/>
    <dgm:cxn modelId="{5E1EFF3C-CDBB-4D15-B33F-0A84A9D10EB7}" type="presOf" srcId="{BE9A8D90-B516-4832-9AE3-B0C3CBA14A89}" destId="{FDC2310E-66BC-485B-9F5F-3285BB205436}" srcOrd="0" destOrd="0" presId="urn:microsoft.com/office/officeart/2008/layout/VerticalCurvedList"/>
    <dgm:cxn modelId="{BCAEEC96-D3E0-4D6A-93D3-28F8CB8BD2D9}" srcId="{25BD1C32-9CA3-4824-B31A-43EAC7925A18}" destId="{E7776A68-B300-4767-9294-412AF9EF20F9}" srcOrd="4" destOrd="0" parTransId="{F1B39A5D-F258-447D-8839-587A1E0934AD}" sibTransId="{E6CFAF91-C794-4160-9408-E51FE18E984E}"/>
    <dgm:cxn modelId="{24F3AC2B-5078-4273-9E16-27A247B268BC}" type="presOf" srcId="{EE02BBAA-0ECA-44DD-B487-1406D782BC4A}" destId="{A806BA4E-BEF1-402A-BD97-3B4EA683907C}" srcOrd="0" destOrd="0" presId="urn:microsoft.com/office/officeart/2008/layout/VerticalCurvedList"/>
    <dgm:cxn modelId="{2316AAF0-4905-4B70-B6E6-2618E55BDF11}" type="presOf" srcId="{E7776A68-B300-4767-9294-412AF9EF20F9}" destId="{63E83B1D-C85F-4B2B-BE47-4DEB65D36F04}" srcOrd="0" destOrd="0" presId="urn:microsoft.com/office/officeart/2008/layout/VerticalCurvedList"/>
    <dgm:cxn modelId="{B8383E8E-FECE-4986-8182-CD212A8D977B}" type="presOf" srcId="{25BD1C32-9CA3-4824-B31A-43EAC7925A18}" destId="{44C77E74-07E9-4872-B94B-6F3D43A078C1}" srcOrd="0" destOrd="0" presId="urn:microsoft.com/office/officeart/2008/layout/VerticalCurvedList"/>
    <dgm:cxn modelId="{679F167C-B4C8-47D7-8E34-4BE1B38E5214}" type="presParOf" srcId="{44C77E74-07E9-4872-B94B-6F3D43A078C1}" destId="{FA886C68-CC14-4CEA-9F95-3BD7802E6F31}" srcOrd="0" destOrd="0" presId="urn:microsoft.com/office/officeart/2008/layout/VerticalCurvedList"/>
    <dgm:cxn modelId="{02AB275F-1FFB-4814-B484-AAAFA3E297B0}" type="presParOf" srcId="{FA886C68-CC14-4CEA-9F95-3BD7802E6F31}" destId="{22ED8FFA-2B41-4655-8872-18C275647022}" srcOrd="0" destOrd="0" presId="urn:microsoft.com/office/officeart/2008/layout/VerticalCurvedList"/>
    <dgm:cxn modelId="{D0896B7F-81E6-4EFA-BF1E-A65274EAB640}" type="presParOf" srcId="{22ED8FFA-2B41-4655-8872-18C275647022}" destId="{9E8E0D98-FB64-43AF-953F-4421C5B1DA2E}" srcOrd="0" destOrd="0" presId="urn:microsoft.com/office/officeart/2008/layout/VerticalCurvedList"/>
    <dgm:cxn modelId="{57DBE9FA-B468-4D35-B2F1-054D6DC4153C}" type="presParOf" srcId="{22ED8FFA-2B41-4655-8872-18C275647022}" destId="{FDC2310E-66BC-485B-9F5F-3285BB205436}" srcOrd="1" destOrd="0" presId="urn:microsoft.com/office/officeart/2008/layout/VerticalCurvedList"/>
    <dgm:cxn modelId="{5767599A-6623-4DAB-9E64-BC63566EE76E}" type="presParOf" srcId="{22ED8FFA-2B41-4655-8872-18C275647022}" destId="{47355854-E73F-4A8A-9118-C50691F0B12A}" srcOrd="2" destOrd="0" presId="urn:microsoft.com/office/officeart/2008/layout/VerticalCurvedList"/>
    <dgm:cxn modelId="{3CB3DE5E-E6FC-4C58-9A41-F09050C03204}" type="presParOf" srcId="{22ED8FFA-2B41-4655-8872-18C275647022}" destId="{21DE7442-580B-43E5-8C7F-0D220F75E016}" srcOrd="3" destOrd="0" presId="urn:microsoft.com/office/officeart/2008/layout/VerticalCurvedList"/>
    <dgm:cxn modelId="{5D039682-9C30-4A94-972A-778C10BF0391}" type="presParOf" srcId="{FA886C68-CC14-4CEA-9F95-3BD7802E6F31}" destId="{6700F5A2-7C8C-47D7-8DE3-0D1C06A7C190}" srcOrd="1" destOrd="0" presId="urn:microsoft.com/office/officeart/2008/layout/VerticalCurvedList"/>
    <dgm:cxn modelId="{78FA1B49-906B-4206-A356-966426DDE395}" type="presParOf" srcId="{FA886C68-CC14-4CEA-9F95-3BD7802E6F31}" destId="{2C1F8A07-13C5-4FF2-9167-80B8C8C1BD44}" srcOrd="2" destOrd="0" presId="urn:microsoft.com/office/officeart/2008/layout/VerticalCurvedList"/>
    <dgm:cxn modelId="{C6E687F7-AED5-4F54-8977-76E669241FBF}" type="presParOf" srcId="{2C1F8A07-13C5-4FF2-9167-80B8C8C1BD44}" destId="{51291B7A-095E-4E77-BCDE-69A0B4F55423}" srcOrd="0" destOrd="0" presId="urn:microsoft.com/office/officeart/2008/layout/VerticalCurvedList"/>
    <dgm:cxn modelId="{AC11DBE1-BB43-4ADF-B5EE-60E6D30A5304}" type="presParOf" srcId="{FA886C68-CC14-4CEA-9F95-3BD7802E6F31}" destId="{CB2C1F6A-386C-45EC-887F-833C0D760BB9}" srcOrd="3" destOrd="0" presId="urn:microsoft.com/office/officeart/2008/layout/VerticalCurvedList"/>
    <dgm:cxn modelId="{5D7E65EE-FBAB-4327-BD5F-B921758AABF3}" type="presParOf" srcId="{FA886C68-CC14-4CEA-9F95-3BD7802E6F31}" destId="{66F14E41-B52A-4CFC-B767-D2A4B709006C}" srcOrd="4" destOrd="0" presId="urn:microsoft.com/office/officeart/2008/layout/VerticalCurvedList"/>
    <dgm:cxn modelId="{69078C33-93C7-400B-A50B-4DFC50F1054E}" type="presParOf" srcId="{66F14E41-B52A-4CFC-B767-D2A4B709006C}" destId="{7D31B12D-B292-4A59-A1FB-A0017347B00F}" srcOrd="0" destOrd="0" presId="urn:microsoft.com/office/officeart/2008/layout/VerticalCurvedList"/>
    <dgm:cxn modelId="{042446CF-F0BE-40DC-B599-7F83B09303B2}" type="presParOf" srcId="{FA886C68-CC14-4CEA-9F95-3BD7802E6F31}" destId="{AE082A85-F842-44E5-B0AC-3E1F36B3BB83}" srcOrd="5" destOrd="0" presId="urn:microsoft.com/office/officeart/2008/layout/VerticalCurvedList"/>
    <dgm:cxn modelId="{B77B973A-1AF5-45A4-A0DB-EC99D1DE4519}" type="presParOf" srcId="{FA886C68-CC14-4CEA-9F95-3BD7802E6F31}" destId="{AEDDBD57-F222-4149-8067-EEA8431AE3FA}" srcOrd="6" destOrd="0" presId="urn:microsoft.com/office/officeart/2008/layout/VerticalCurvedList"/>
    <dgm:cxn modelId="{2D66C5D7-7BED-417A-9C72-3A670BD642F6}" type="presParOf" srcId="{AEDDBD57-F222-4149-8067-EEA8431AE3FA}" destId="{5057545F-0658-480B-883C-D484CD6A1169}" srcOrd="0" destOrd="0" presId="urn:microsoft.com/office/officeart/2008/layout/VerticalCurvedList"/>
    <dgm:cxn modelId="{FDFFFC87-FF38-4AED-91C0-1E4B89B9B588}" type="presParOf" srcId="{FA886C68-CC14-4CEA-9F95-3BD7802E6F31}" destId="{A806BA4E-BEF1-402A-BD97-3B4EA683907C}" srcOrd="7" destOrd="0" presId="urn:microsoft.com/office/officeart/2008/layout/VerticalCurvedList"/>
    <dgm:cxn modelId="{C84ABA1D-E331-4B7D-B93C-A26E6B0475A7}" type="presParOf" srcId="{FA886C68-CC14-4CEA-9F95-3BD7802E6F31}" destId="{E98982F0-87C3-4723-8C4C-52C7B0AD47AB}" srcOrd="8" destOrd="0" presId="urn:microsoft.com/office/officeart/2008/layout/VerticalCurvedList"/>
    <dgm:cxn modelId="{D1B6FBB3-28D5-422F-8F61-4845CE2A510C}" type="presParOf" srcId="{E98982F0-87C3-4723-8C4C-52C7B0AD47AB}" destId="{7084B073-B37D-4587-81BA-C22665A615FF}" srcOrd="0" destOrd="0" presId="urn:microsoft.com/office/officeart/2008/layout/VerticalCurvedList"/>
    <dgm:cxn modelId="{DB01A93D-7A7F-4AC2-A581-774CD4AA9BE9}" type="presParOf" srcId="{FA886C68-CC14-4CEA-9F95-3BD7802E6F31}" destId="{63E83B1D-C85F-4B2B-BE47-4DEB65D36F04}" srcOrd="9" destOrd="0" presId="urn:microsoft.com/office/officeart/2008/layout/VerticalCurvedList"/>
    <dgm:cxn modelId="{B50B6630-31EF-487F-9E19-865627516E70}" type="presParOf" srcId="{FA886C68-CC14-4CEA-9F95-3BD7802E6F31}" destId="{B97FCF2D-63D4-4336-9228-C2087AF2CE3B}" srcOrd="10" destOrd="0" presId="urn:microsoft.com/office/officeart/2008/layout/VerticalCurvedList"/>
    <dgm:cxn modelId="{D7ED0DE5-7494-4692-86F9-6D698B7F7258}" type="presParOf" srcId="{B97FCF2D-63D4-4336-9228-C2087AF2CE3B}" destId="{43F93D05-B6A8-49D3-B155-8FB45BC602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E8850-C49D-40C3-B634-C9E2E41FE6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81C41AB-9798-41F5-B76F-C2B6FF8BC30F}" type="pres">
      <dgm:prSet presAssocID="{08DE8850-C49D-40C3-B634-C9E2E41FE6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21B5DF94-DABD-4B2E-997E-667CB91304F7}" type="presOf" srcId="{08DE8850-C49D-40C3-B634-C9E2E41FE692}" destId="{E81C41AB-9798-41F5-B76F-C2B6FF8BC30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44627-499F-49D4-909C-D62E65F1CC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F899C1A-1F2D-4A1E-82E8-4876E3389991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Financial Help &amp; permission, from the government.</a:t>
          </a:r>
          <a:endParaRPr lang="en-IN" dirty="0">
            <a:solidFill>
              <a:schemeClr val="tx1"/>
            </a:solidFill>
          </a:endParaRPr>
        </a:p>
      </dgm:t>
    </dgm:pt>
    <dgm:pt modelId="{76A8AC6C-78F0-46DF-B96D-E79EAC7908CD}" type="parTrans" cxnId="{CC2C299B-9C83-43A0-B8C1-B2F721D9C30C}">
      <dgm:prSet/>
      <dgm:spPr/>
      <dgm:t>
        <a:bodyPr/>
        <a:lstStyle/>
        <a:p>
          <a:endParaRPr lang="en-IN"/>
        </a:p>
      </dgm:t>
    </dgm:pt>
    <dgm:pt modelId="{A06B5E6D-7A77-4C3B-AF87-5DDEDA8455C0}" type="sibTrans" cxnId="{CC2C299B-9C83-43A0-B8C1-B2F721D9C30C}">
      <dgm:prSet/>
      <dgm:spPr/>
      <dgm:t>
        <a:bodyPr/>
        <a:lstStyle/>
        <a:p>
          <a:endParaRPr lang="en-IN"/>
        </a:p>
      </dgm:t>
    </dgm:pt>
    <dgm:pt modelId="{C799FA93-1FB7-4D8E-AA3D-705BE72F3B0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Marketing help for collecting the used plastic bottles.</a:t>
          </a:r>
          <a:endParaRPr lang="en-IN" dirty="0">
            <a:solidFill>
              <a:srgbClr val="002060"/>
            </a:solidFill>
          </a:endParaRPr>
        </a:p>
      </dgm:t>
    </dgm:pt>
    <dgm:pt modelId="{9C68AF5A-5AB3-486E-844C-3643419B7A47}" type="parTrans" cxnId="{AE731308-B6F2-4759-90A6-1B2A65FA2D2C}">
      <dgm:prSet/>
      <dgm:spPr/>
      <dgm:t>
        <a:bodyPr/>
        <a:lstStyle/>
        <a:p>
          <a:endParaRPr lang="en-IN"/>
        </a:p>
      </dgm:t>
    </dgm:pt>
    <dgm:pt modelId="{1290752C-07F4-45BB-A721-C18D8F6F5E43}" type="sibTrans" cxnId="{AE731308-B6F2-4759-90A6-1B2A65FA2D2C}">
      <dgm:prSet/>
      <dgm:spPr/>
      <dgm:t>
        <a:bodyPr/>
        <a:lstStyle/>
        <a:p>
          <a:endParaRPr lang="en-IN"/>
        </a:p>
      </dgm:t>
    </dgm:pt>
    <dgm:pt modelId="{BD6D3289-E318-4A18-9488-D5E17C45E85F}" type="pres">
      <dgm:prSet presAssocID="{A4244627-499F-49D4-909C-D62E65F1CC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C9360966-1EB4-4B3D-859F-C88DD68C6B9E}" type="pres">
      <dgm:prSet presAssocID="{A4244627-499F-49D4-909C-D62E65F1CC81}" presName="Name1" presStyleCnt="0"/>
      <dgm:spPr/>
    </dgm:pt>
    <dgm:pt modelId="{DE3C00A9-8F15-461F-BDAB-CE5946BB265D}" type="pres">
      <dgm:prSet presAssocID="{A4244627-499F-49D4-909C-D62E65F1CC81}" presName="cycle" presStyleCnt="0"/>
      <dgm:spPr/>
    </dgm:pt>
    <dgm:pt modelId="{29138EAA-7F74-4283-8223-C68DDC296B35}" type="pres">
      <dgm:prSet presAssocID="{A4244627-499F-49D4-909C-D62E65F1CC81}" presName="srcNode" presStyleLbl="node1" presStyleIdx="0" presStyleCnt="2"/>
      <dgm:spPr/>
    </dgm:pt>
    <dgm:pt modelId="{7C2BC8AC-FED3-4993-A86C-8B503E573CF5}" type="pres">
      <dgm:prSet presAssocID="{A4244627-499F-49D4-909C-D62E65F1CC81}" presName="conn" presStyleLbl="parChTrans1D2" presStyleIdx="0" presStyleCnt="1"/>
      <dgm:spPr/>
      <dgm:t>
        <a:bodyPr/>
        <a:lstStyle/>
        <a:p>
          <a:endParaRPr lang="en-IN"/>
        </a:p>
      </dgm:t>
    </dgm:pt>
    <dgm:pt modelId="{B94C5965-8C14-4EC9-8491-103D71E8CE32}" type="pres">
      <dgm:prSet presAssocID="{A4244627-499F-49D4-909C-D62E65F1CC81}" presName="extraNode" presStyleLbl="node1" presStyleIdx="0" presStyleCnt="2"/>
      <dgm:spPr/>
    </dgm:pt>
    <dgm:pt modelId="{3581E11A-BC4D-4121-8C29-A30CC5CBD946}" type="pres">
      <dgm:prSet presAssocID="{A4244627-499F-49D4-909C-D62E65F1CC81}" presName="dstNode" presStyleLbl="node1" presStyleIdx="0" presStyleCnt="2"/>
      <dgm:spPr/>
    </dgm:pt>
    <dgm:pt modelId="{BAF1162C-70CC-4CE6-B7AA-8E2AB8B563C3}" type="pres">
      <dgm:prSet presAssocID="{5F899C1A-1F2D-4A1E-82E8-4876E338999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4669FA-9F5A-42E4-8CA8-157F2D44814C}" type="pres">
      <dgm:prSet presAssocID="{5F899C1A-1F2D-4A1E-82E8-4876E3389991}" presName="accent_1" presStyleCnt="0"/>
      <dgm:spPr/>
    </dgm:pt>
    <dgm:pt modelId="{AFE03CF3-4DAA-45E2-A642-894255CB66D3}" type="pres">
      <dgm:prSet presAssocID="{5F899C1A-1F2D-4A1E-82E8-4876E3389991}" presName="accentRepeatNode" presStyleLbl="solidFgAcc1" presStyleIdx="0" presStyleCnt="2"/>
      <dgm:spPr>
        <a:solidFill>
          <a:srgbClr val="002060"/>
        </a:solidFill>
      </dgm:spPr>
    </dgm:pt>
    <dgm:pt modelId="{510AEDBA-71AE-4D3C-BC91-FEB08D43250C}" type="pres">
      <dgm:prSet presAssocID="{C799FA93-1FB7-4D8E-AA3D-705BE72F3B0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CDBF6A-3D0B-4E4E-B286-E07BF48991D0}" type="pres">
      <dgm:prSet presAssocID="{C799FA93-1FB7-4D8E-AA3D-705BE72F3B07}" presName="accent_2" presStyleCnt="0"/>
      <dgm:spPr/>
    </dgm:pt>
    <dgm:pt modelId="{727F993A-D2C4-401D-B8D8-4F9D898F107A}" type="pres">
      <dgm:prSet presAssocID="{C799FA93-1FB7-4D8E-AA3D-705BE72F3B07}" presName="accentRepeatNode" presStyleLbl="solidFgAcc1" presStyleIdx="1" presStyleCnt="2"/>
      <dgm:spPr>
        <a:solidFill>
          <a:srgbClr val="7030A0"/>
        </a:solidFill>
      </dgm:spPr>
    </dgm:pt>
  </dgm:ptLst>
  <dgm:cxnLst>
    <dgm:cxn modelId="{7CE1AF17-E0FF-4698-A3A9-3140AEA9C653}" type="presOf" srcId="{A4244627-499F-49D4-909C-D62E65F1CC81}" destId="{BD6D3289-E318-4A18-9488-D5E17C45E85F}" srcOrd="0" destOrd="0" presId="urn:microsoft.com/office/officeart/2008/layout/VerticalCurvedList"/>
    <dgm:cxn modelId="{2CD2A193-2016-435C-B07B-804E8DB19CC0}" type="presOf" srcId="{C799FA93-1FB7-4D8E-AA3D-705BE72F3B07}" destId="{510AEDBA-71AE-4D3C-BC91-FEB08D43250C}" srcOrd="0" destOrd="0" presId="urn:microsoft.com/office/officeart/2008/layout/VerticalCurvedList"/>
    <dgm:cxn modelId="{AE731308-B6F2-4759-90A6-1B2A65FA2D2C}" srcId="{A4244627-499F-49D4-909C-D62E65F1CC81}" destId="{C799FA93-1FB7-4D8E-AA3D-705BE72F3B07}" srcOrd="1" destOrd="0" parTransId="{9C68AF5A-5AB3-486E-844C-3643419B7A47}" sibTransId="{1290752C-07F4-45BB-A721-C18D8F6F5E43}"/>
    <dgm:cxn modelId="{A14242ED-DCD2-48C0-B1EC-1E40EE8E2F81}" type="presOf" srcId="{5F899C1A-1F2D-4A1E-82E8-4876E3389991}" destId="{BAF1162C-70CC-4CE6-B7AA-8E2AB8B563C3}" srcOrd="0" destOrd="0" presId="urn:microsoft.com/office/officeart/2008/layout/VerticalCurvedList"/>
    <dgm:cxn modelId="{CC2C299B-9C83-43A0-B8C1-B2F721D9C30C}" srcId="{A4244627-499F-49D4-909C-D62E65F1CC81}" destId="{5F899C1A-1F2D-4A1E-82E8-4876E3389991}" srcOrd="0" destOrd="0" parTransId="{76A8AC6C-78F0-46DF-B96D-E79EAC7908CD}" sibTransId="{A06B5E6D-7A77-4C3B-AF87-5DDEDA8455C0}"/>
    <dgm:cxn modelId="{21D486C7-0A21-44E6-B1C2-672CCDCF7921}" type="presOf" srcId="{A06B5E6D-7A77-4C3B-AF87-5DDEDA8455C0}" destId="{7C2BC8AC-FED3-4993-A86C-8B503E573CF5}" srcOrd="0" destOrd="0" presId="urn:microsoft.com/office/officeart/2008/layout/VerticalCurvedList"/>
    <dgm:cxn modelId="{625FD6C4-DDA7-43E6-980A-8BA0C1EBF8DE}" type="presParOf" srcId="{BD6D3289-E318-4A18-9488-D5E17C45E85F}" destId="{C9360966-1EB4-4B3D-859F-C88DD68C6B9E}" srcOrd="0" destOrd="0" presId="urn:microsoft.com/office/officeart/2008/layout/VerticalCurvedList"/>
    <dgm:cxn modelId="{4808AFB4-48D0-4B76-8D07-D36555455998}" type="presParOf" srcId="{C9360966-1EB4-4B3D-859F-C88DD68C6B9E}" destId="{DE3C00A9-8F15-461F-BDAB-CE5946BB265D}" srcOrd="0" destOrd="0" presId="urn:microsoft.com/office/officeart/2008/layout/VerticalCurvedList"/>
    <dgm:cxn modelId="{BD775E88-BE8C-489A-976A-862AFD2781FB}" type="presParOf" srcId="{DE3C00A9-8F15-461F-BDAB-CE5946BB265D}" destId="{29138EAA-7F74-4283-8223-C68DDC296B35}" srcOrd="0" destOrd="0" presId="urn:microsoft.com/office/officeart/2008/layout/VerticalCurvedList"/>
    <dgm:cxn modelId="{9705BF98-3949-4F02-A9BF-A549D6C0E6F1}" type="presParOf" srcId="{DE3C00A9-8F15-461F-BDAB-CE5946BB265D}" destId="{7C2BC8AC-FED3-4993-A86C-8B503E573CF5}" srcOrd="1" destOrd="0" presId="urn:microsoft.com/office/officeart/2008/layout/VerticalCurvedList"/>
    <dgm:cxn modelId="{E1E9C0B4-5770-4F7D-85DA-53AAB5C9A7F3}" type="presParOf" srcId="{DE3C00A9-8F15-461F-BDAB-CE5946BB265D}" destId="{B94C5965-8C14-4EC9-8491-103D71E8CE32}" srcOrd="2" destOrd="0" presId="urn:microsoft.com/office/officeart/2008/layout/VerticalCurvedList"/>
    <dgm:cxn modelId="{7F45735A-9FFA-4042-B161-1F532949706E}" type="presParOf" srcId="{DE3C00A9-8F15-461F-BDAB-CE5946BB265D}" destId="{3581E11A-BC4D-4121-8C29-A30CC5CBD946}" srcOrd="3" destOrd="0" presId="urn:microsoft.com/office/officeart/2008/layout/VerticalCurvedList"/>
    <dgm:cxn modelId="{1CAF869F-D84A-48C1-A548-4C1264D151F9}" type="presParOf" srcId="{C9360966-1EB4-4B3D-859F-C88DD68C6B9E}" destId="{BAF1162C-70CC-4CE6-B7AA-8E2AB8B563C3}" srcOrd="1" destOrd="0" presId="urn:microsoft.com/office/officeart/2008/layout/VerticalCurvedList"/>
    <dgm:cxn modelId="{696E396D-7B1A-45E0-8461-A2A3EBEC35CF}" type="presParOf" srcId="{C9360966-1EB4-4B3D-859F-C88DD68C6B9E}" destId="{EA4669FA-9F5A-42E4-8CA8-157F2D44814C}" srcOrd="2" destOrd="0" presId="urn:microsoft.com/office/officeart/2008/layout/VerticalCurvedList"/>
    <dgm:cxn modelId="{C4EA36EA-D1C2-470E-969F-9B37D7A996E4}" type="presParOf" srcId="{EA4669FA-9F5A-42E4-8CA8-157F2D44814C}" destId="{AFE03CF3-4DAA-45E2-A642-894255CB66D3}" srcOrd="0" destOrd="0" presId="urn:microsoft.com/office/officeart/2008/layout/VerticalCurvedList"/>
    <dgm:cxn modelId="{DCE7D8FA-C468-408D-B353-F680E75CE489}" type="presParOf" srcId="{C9360966-1EB4-4B3D-859F-C88DD68C6B9E}" destId="{510AEDBA-71AE-4D3C-BC91-FEB08D43250C}" srcOrd="3" destOrd="0" presId="urn:microsoft.com/office/officeart/2008/layout/VerticalCurvedList"/>
    <dgm:cxn modelId="{E92340C9-9C3C-4C26-9AF7-3FAC6F9CEBAC}" type="presParOf" srcId="{C9360966-1EB4-4B3D-859F-C88DD68C6B9E}" destId="{C1CDBF6A-3D0B-4E4E-B286-E07BF48991D0}" srcOrd="4" destOrd="0" presId="urn:microsoft.com/office/officeart/2008/layout/VerticalCurvedList"/>
    <dgm:cxn modelId="{B7F4B51A-DB64-488E-BE8B-A4BE1BBA6818}" type="presParOf" srcId="{C1CDBF6A-3D0B-4E4E-B286-E07BF48991D0}" destId="{727F993A-D2C4-401D-B8D8-4F9D898F10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642AC-16FA-4686-B0A5-438CCD621D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1C83E080-2602-49F2-9B76-931C2E5D2D06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www.ecowatch.com</a:t>
          </a:r>
          <a:endParaRPr lang="en-IN" sz="2000" dirty="0">
            <a:solidFill>
              <a:schemeClr val="tx1"/>
            </a:solidFill>
          </a:endParaRPr>
        </a:p>
      </dgm:t>
    </dgm:pt>
    <dgm:pt modelId="{8F744211-6744-4E91-8208-0B82436457EA}" type="parTrans" cxnId="{0ED82AE1-FD55-471A-ABE4-AE90FEA26E7A}">
      <dgm:prSet/>
      <dgm:spPr/>
      <dgm:t>
        <a:bodyPr/>
        <a:lstStyle/>
        <a:p>
          <a:endParaRPr lang="en-IN"/>
        </a:p>
      </dgm:t>
    </dgm:pt>
    <dgm:pt modelId="{DD11DD5B-9DE5-49BE-B1E3-9FF17CD0D3CA}" type="sibTrans" cxnId="{0ED82AE1-FD55-471A-ABE4-AE90FEA26E7A}">
      <dgm:prSet/>
      <dgm:spPr/>
      <dgm:t>
        <a:bodyPr/>
        <a:lstStyle/>
        <a:p>
          <a:endParaRPr lang="en-IN"/>
        </a:p>
      </dgm:t>
    </dgm:pt>
    <dgm:pt modelId="{C337ED9D-3ED4-4437-AC4F-0CE4CF99061B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www.greenbuzzz.com</a:t>
          </a:r>
          <a:endParaRPr lang="en-IN" sz="2000" dirty="0">
            <a:solidFill>
              <a:schemeClr val="tx1"/>
            </a:solidFill>
          </a:endParaRPr>
        </a:p>
      </dgm:t>
    </dgm:pt>
    <dgm:pt modelId="{E1E333BB-95CC-46ED-ABC2-AD6C0A4D012F}" type="parTrans" cxnId="{A64D7686-296F-46DD-A203-3705E627B844}">
      <dgm:prSet/>
      <dgm:spPr/>
      <dgm:t>
        <a:bodyPr/>
        <a:lstStyle/>
        <a:p>
          <a:endParaRPr lang="en-IN"/>
        </a:p>
      </dgm:t>
    </dgm:pt>
    <dgm:pt modelId="{8488186F-2F2E-45A3-910A-6D05B93200D9}" type="sibTrans" cxnId="{A64D7686-296F-46DD-A203-3705E627B844}">
      <dgm:prSet/>
      <dgm:spPr/>
      <dgm:t>
        <a:bodyPr/>
        <a:lstStyle/>
        <a:p>
          <a:endParaRPr lang="en-IN"/>
        </a:p>
      </dgm:t>
    </dgm:pt>
    <dgm:pt modelId="{1F67841A-A2F3-4B38-9A91-612158327FB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The Life Cycle of a Plastic Bottle, </a:t>
          </a:r>
          <a:r>
            <a:rPr lang="en-US" sz="2000" dirty="0" err="1" smtClean="0">
              <a:solidFill>
                <a:schemeClr val="tx1"/>
              </a:solidFill>
            </a:rPr>
            <a:t>montgomery</a:t>
          </a:r>
          <a:r>
            <a:rPr lang="en-US" sz="2000" dirty="0" smtClean="0">
              <a:solidFill>
                <a:schemeClr val="tx1"/>
              </a:solidFill>
            </a:rPr>
            <a:t> school.</a:t>
          </a:r>
          <a:endParaRPr lang="en-IN" sz="2000" dirty="0">
            <a:solidFill>
              <a:schemeClr val="tx1"/>
            </a:solidFill>
          </a:endParaRPr>
        </a:p>
      </dgm:t>
    </dgm:pt>
    <dgm:pt modelId="{18F1752F-0659-4D8D-B32A-65013A0540D6}" type="parTrans" cxnId="{783CAB56-C28C-40C5-B140-CC60835A33DA}">
      <dgm:prSet/>
      <dgm:spPr/>
      <dgm:t>
        <a:bodyPr/>
        <a:lstStyle/>
        <a:p>
          <a:endParaRPr lang="en-IN"/>
        </a:p>
      </dgm:t>
    </dgm:pt>
    <dgm:pt modelId="{A094854B-3B2D-402E-8D12-42013020F61B}" type="sibTrans" cxnId="{783CAB56-C28C-40C5-B140-CC60835A33DA}">
      <dgm:prSet/>
      <dgm:spPr/>
      <dgm:t>
        <a:bodyPr/>
        <a:lstStyle/>
        <a:p>
          <a:endParaRPr lang="en-IN"/>
        </a:p>
      </dgm:t>
    </dgm:pt>
    <dgm:pt modelId="{2132E759-9A92-4118-A6FF-031E99832ED6}" type="pres">
      <dgm:prSet presAssocID="{D24642AC-16FA-4686-B0A5-438CCD621D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DE2FE845-21A0-486A-86BE-E95CBA299AA9}" type="pres">
      <dgm:prSet presAssocID="{D24642AC-16FA-4686-B0A5-438CCD621D88}" presName="Name1" presStyleCnt="0"/>
      <dgm:spPr/>
    </dgm:pt>
    <dgm:pt modelId="{FA80C5C5-C457-4DB9-AC7F-AD73BC25D3B3}" type="pres">
      <dgm:prSet presAssocID="{D24642AC-16FA-4686-B0A5-438CCD621D88}" presName="cycle" presStyleCnt="0"/>
      <dgm:spPr/>
    </dgm:pt>
    <dgm:pt modelId="{330E3C16-9048-4484-BD6B-B8ECEF5B6251}" type="pres">
      <dgm:prSet presAssocID="{D24642AC-16FA-4686-B0A5-438CCD621D88}" presName="srcNode" presStyleLbl="node1" presStyleIdx="0" presStyleCnt="3"/>
      <dgm:spPr/>
    </dgm:pt>
    <dgm:pt modelId="{85E3E849-54E3-458D-9187-EEFA6422C362}" type="pres">
      <dgm:prSet presAssocID="{D24642AC-16FA-4686-B0A5-438CCD621D88}" presName="conn" presStyleLbl="parChTrans1D2" presStyleIdx="0" presStyleCnt="1"/>
      <dgm:spPr/>
      <dgm:t>
        <a:bodyPr/>
        <a:lstStyle/>
        <a:p>
          <a:endParaRPr lang="en-IN"/>
        </a:p>
      </dgm:t>
    </dgm:pt>
    <dgm:pt modelId="{54DB4579-F182-46EC-843E-C2BE31B18267}" type="pres">
      <dgm:prSet presAssocID="{D24642AC-16FA-4686-B0A5-438CCD621D88}" presName="extraNode" presStyleLbl="node1" presStyleIdx="0" presStyleCnt="3"/>
      <dgm:spPr/>
    </dgm:pt>
    <dgm:pt modelId="{87E5DA5A-6B1B-4D9C-A3C4-F24F4DE8DE2F}" type="pres">
      <dgm:prSet presAssocID="{D24642AC-16FA-4686-B0A5-438CCD621D88}" presName="dstNode" presStyleLbl="node1" presStyleIdx="0" presStyleCnt="3"/>
      <dgm:spPr/>
    </dgm:pt>
    <dgm:pt modelId="{9AC58117-3AB0-4CD3-A596-CFDF556DD3A2}" type="pres">
      <dgm:prSet presAssocID="{1C83E080-2602-49F2-9B76-931C2E5D2D0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EBC1C6-C637-417C-9D1E-AE49120350A9}" type="pres">
      <dgm:prSet presAssocID="{1C83E080-2602-49F2-9B76-931C2E5D2D06}" presName="accent_1" presStyleCnt="0"/>
      <dgm:spPr/>
    </dgm:pt>
    <dgm:pt modelId="{3F4C89B0-103F-407C-BD80-0BA576F05F6A}" type="pres">
      <dgm:prSet presAssocID="{1C83E080-2602-49F2-9B76-931C2E5D2D06}" presName="accentRepeatNode" presStyleLbl="solidFgAcc1" presStyleIdx="0" presStyleCnt="3"/>
      <dgm:spPr/>
    </dgm:pt>
    <dgm:pt modelId="{00C9D227-9972-4E5E-81E6-38769C358274}" type="pres">
      <dgm:prSet presAssocID="{C337ED9D-3ED4-4437-AC4F-0CE4CF99061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5BF0B5-4D36-4F30-B78A-38C1B2C51068}" type="pres">
      <dgm:prSet presAssocID="{C337ED9D-3ED4-4437-AC4F-0CE4CF99061B}" presName="accent_2" presStyleCnt="0"/>
      <dgm:spPr/>
    </dgm:pt>
    <dgm:pt modelId="{A5796483-36AD-4CC6-9399-1FE10DF3386B}" type="pres">
      <dgm:prSet presAssocID="{C337ED9D-3ED4-4437-AC4F-0CE4CF99061B}" presName="accentRepeatNode" presStyleLbl="solidFgAcc1" presStyleIdx="1" presStyleCnt="3"/>
      <dgm:spPr/>
    </dgm:pt>
    <dgm:pt modelId="{1908BC8A-575F-4DE0-A48F-973321DD8922}" type="pres">
      <dgm:prSet presAssocID="{1F67841A-A2F3-4B38-9A91-612158327F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289568-C61D-45F3-B28F-E1C9721B5A22}" type="pres">
      <dgm:prSet presAssocID="{1F67841A-A2F3-4B38-9A91-612158327FB7}" presName="accent_3" presStyleCnt="0"/>
      <dgm:spPr/>
    </dgm:pt>
    <dgm:pt modelId="{DCC01034-A269-4A69-B021-8194C14181DA}" type="pres">
      <dgm:prSet presAssocID="{1F67841A-A2F3-4B38-9A91-612158327FB7}" presName="accentRepeatNode" presStyleLbl="solidFgAcc1" presStyleIdx="2" presStyleCnt="3"/>
      <dgm:spPr/>
    </dgm:pt>
  </dgm:ptLst>
  <dgm:cxnLst>
    <dgm:cxn modelId="{AE90A826-C832-4ABA-9EC7-D7F83DF386F7}" type="presOf" srcId="{1F67841A-A2F3-4B38-9A91-612158327FB7}" destId="{1908BC8A-575F-4DE0-A48F-973321DD8922}" srcOrd="0" destOrd="0" presId="urn:microsoft.com/office/officeart/2008/layout/VerticalCurvedList"/>
    <dgm:cxn modelId="{E94F4844-DF05-46C5-B59A-51FCE41D9C65}" type="presOf" srcId="{D24642AC-16FA-4686-B0A5-438CCD621D88}" destId="{2132E759-9A92-4118-A6FF-031E99832ED6}" srcOrd="0" destOrd="0" presId="urn:microsoft.com/office/officeart/2008/layout/VerticalCurvedList"/>
    <dgm:cxn modelId="{F4210C5B-34DA-425B-8A0F-9B22040C2ADC}" type="presOf" srcId="{1C83E080-2602-49F2-9B76-931C2E5D2D06}" destId="{9AC58117-3AB0-4CD3-A596-CFDF556DD3A2}" srcOrd="0" destOrd="0" presId="urn:microsoft.com/office/officeart/2008/layout/VerticalCurvedList"/>
    <dgm:cxn modelId="{783CAB56-C28C-40C5-B140-CC60835A33DA}" srcId="{D24642AC-16FA-4686-B0A5-438CCD621D88}" destId="{1F67841A-A2F3-4B38-9A91-612158327FB7}" srcOrd="2" destOrd="0" parTransId="{18F1752F-0659-4D8D-B32A-65013A0540D6}" sibTransId="{A094854B-3B2D-402E-8D12-42013020F61B}"/>
    <dgm:cxn modelId="{1C4EBE86-6284-4A71-B4CE-B6E6336AF415}" type="presOf" srcId="{C337ED9D-3ED4-4437-AC4F-0CE4CF99061B}" destId="{00C9D227-9972-4E5E-81E6-38769C358274}" srcOrd="0" destOrd="0" presId="urn:microsoft.com/office/officeart/2008/layout/VerticalCurvedList"/>
    <dgm:cxn modelId="{0ED82AE1-FD55-471A-ABE4-AE90FEA26E7A}" srcId="{D24642AC-16FA-4686-B0A5-438CCD621D88}" destId="{1C83E080-2602-49F2-9B76-931C2E5D2D06}" srcOrd="0" destOrd="0" parTransId="{8F744211-6744-4E91-8208-0B82436457EA}" sibTransId="{DD11DD5B-9DE5-49BE-B1E3-9FF17CD0D3CA}"/>
    <dgm:cxn modelId="{4AE0A28C-9EE3-4548-BB68-A7E553E3EDC6}" type="presOf" srcId="{DD11DD5B-9DE5-49BE-B1E3-9FF17CD0D3CA}" destId="{85E3E849-54E3-458D-9187-EEFA6422C362}" srcOrd="0" destOrd="0" presId="urn:microsoft.com/office/officeart/2008/layout/VerticalCurvedList"/>
    <dgm:cxn modelId="{A64D7686-296F-46DD-A203-3705E627B844}" srcId="{D24642AC-16FA-4686-B0A5-438CCD621D88}" destId="{C337ED9D-3ED4-4437-AC4F-0CE4CF99061B}" srcOrd="1" destOrd="0" parTransId="{E1E333BB-95CC-46ED-ABC2-AD6C0A4D012F}" sibTransId="{8488186F-2F2E-45A3-910A-6D05B93200D9}"/>
    <dgm:cxn modelId="{8AC050AF-3117-4416-B544-688F2AD90F86}" type="presParOf" srcId="{2132E759-9A92-4118-A6FF-031E99832ED6}" destId="{DE2FE845-21A0-486A-86BE-E95CBA299AA9}" srcOrd="0" destOrd="0" presId="urn:microsoft.com/office/officeart/2008/layout/VerticalCurvedList"/>
    <dgm:cxn modelId="{8950A867-7660-43CF-85D8-F75BB61BAA84}" type="presParOf" srcId="{DE2FE845-21A0-486A-86BE-E95CBA299AA9}" destId="{FA80C5C5-C457-4DB9-AC7F-AD73BC25D3B3}" srcOrd="0" destOrd="0" presId="urn:microsoft.com/office/officeart/2008/layout/VerticalCurvedList"/>
    <dgm:cxn modelId="{A4363926-3A2A-42A6-AEBA-106246F4FFC1}" type="presParOf" srcId="{FA80C5C5-C457-4DB9-AC7F-AD73BC25D3B3}" destId="{330E3C16-9048-4484-BD6B-B8ECEF5B6251}" srcOrd="0" destOrd="0" presId="urn:microsoft.com/office/officeart/2008/layout/VerticalCurvedList"/>
    <dgm:cxn modelId="{3C0809D4-49E7-4A28-89A9-5F9D92C50AC9}" type="presParOf" srcId="{FA80C5C5-C457-4DB9-AC7F-AD73BC25D3B3}" destId="{85E3E849-54E3-458D-9187-EEFA6422C362}" srcOrd="1" destOrd="0" presId="urn:microsoft.com/office/officeart/2008/layout/VerticalCurvedList"/>
    <dgm:cxn modelId="{4FC7731C-E838-4BBE-8C3D-242CD780D1AF}" type="presParOf" srcId="{FA80C5C5-C457-4DB9-AC7F-AD73BC25D3B3}" destId="{54DB4579-F182-46EC-843E-C2BE31B18267}" srcOrd="2" destOrd="0" presId="urn:microsoft.com/office/officeart/2008/layout/VerticalCurvedList"/>
    <dgm:cxn modelId="{742EE86C-C084-44A2-BBD9-F124C5540B26}" type="presParOf" srcId="{FA80C5C5-C457-4DB9-AC7F-AD73BC25D3B3}" destId="{87E5DA5A-6B1B-4D9C-A3C4-F24F4DE8DE2F}" srcOrd="3" destOrd="0" presId="urn:microsoft.com/office/officeart/2008/layout/VerticalCurvedList"/>
    <dgm:cxn modelId="{752DF08F-41AE-442F-A68E-54E940C8CB5F}" type="presParOf" srcId="{DE2FE845-21A0-486A-86BE-E95CBA299AA9}" destId="{9AC58117-3AB0-4CD3-A596-CFDF556DD3A2}" srcOrd="1" destOrd="0" presId="urn:microsoft.com/office/officeart/2008/layout/VerticalCurvedList"/>
    <dgm:cxn modelId="{33584941-70D3-42B1-A5B7-0097F6B5A981}" type="presParOf" srcId="{DE2FE845-21A0-486A-86BE-E95CBA299AA9}" destId="{53EBC1C6-C637-417C-9D1E-AE49120350A9}" srcOrd="2" destOrd="0" presId="urn:microsoft.com/office/officeart/2008/layout/VerticalCurvedList"/>
    <dgm:cxn modelId="{14DAF5E8-7B42-4E3E-B9DA-3853E77B040A}" type="presParOf" srcId="{53EBC1C6-C637-417C-9D1E-AE49120350A9}" destId="{3F4C89B0-103F-407C-BD80-0BA576F05F6A}" srcOrd="0" destOrd="0" presId="urn:microsoft.com/office/officeart/2008/layout/VerticalCurvedList"/>
    <dgm:cxn modelId="{37176AAE-4413-4391-B655-65542DCA30E2}" type="presParOf" srcId="{DE2FE845-21A0-486A-86BE-E95CBA299AA9}" destId="{00C9D227-9972-4E5E-81E6-38769C358274}" srcOrd="3" destOrd="0" presId="urn:microsoft.com/office/officeart/2008/layout/VerticalCurvedList"/>
    <dgm:cxn modelId="{8C179B20-6094-40C2-95C6-168F927A84B3}" type="presParOf" srcId="{DE2FE845-21A0-486A-86BE-E95CBA299AA9}" destId="{D85BF0B5-4D36-4F30-B78A-38C1B2C51068}" srcOrd="4" destOrd="0" presId="urn:microsoft.com/office/officeart/2008/layout/VerticalCurvedList"/>
    <dgm:cxn modelId="{57990ACD-DABF-4B6E-A53F-DE88C1D19A97}" type="presParOf" srcId="{D85BF0B5-4D36-4F30-B78A-38C1B2C51068}" destId="{A5796483-36AD-4CC6-9399-1FE10DF3386B}" srcOrd="0" destOrd="0" presId="urn:microsoft.com/office/officeart/2008/layout/VerticalCurvedList"/>
    <dgm:cxn modelId="{CCB59A4E-8502-436B-97CE-82402BBA2A2E}" type="presParOf" srcId="{DE2FE845-21A0-486A-86BE-E95CBA299AA9}" destId="{1908BC8A-575F-4DE0-A48F-973321DD8922}" srcOrd="5" destOrd="0" presId="urn:microsoft.com/office/officeart/2008/layout/VerticalCurvedList"/>
    <dgm:cxn modelId="{4769E2A7-A07C-4CAA-82FC-708BE5D9DCA8}" type="presParOf" srcId="{DE2FE845-21A0-486A-86BE-E95CBA299AA9}" destId="{08289568-C61D-45F3-B28F-E1C9721B5A22}" srcOrd="6" destOrd="0" presId="urn:microsoft.com/office/officeart/2008/layout/VerticalCurvedList"/>
    <dgm:cxn modelId="{D0F21C73-4BDD-49F3-85A6-21B931AEDCF2}" type="presParOf" srcId="{08289568-C61D-45F3-B28F-E1C9721B5A22}" destId="{DCC01034-A269-4A69-B021-8194C1418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DA3AA-F12E-4CDF-82ED-157CDF8B9A84}" type="datetimeFigureOut">
              <a:rPr lang="en-IN" smtClean="0"/>
              <a:t>17-07-2015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0ADB-A20A-4D2B-B99B-D511B7A8B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43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0ADB-A20A-4D2B-B99B-D511B7A8B75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9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23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2E1F-94E3-42B5-9097-027DB4174E80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95C9F1-BCB1-4C57-A246-B8325C7D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2700" y="2551837"/>
            <a:ext cx="90678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Plastic bottle Waste Management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5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209800" y="381000"/>
            <a:ext cx="4724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External Help</a:t>
            </a:r>
            <a:endParaRPr lang="en-US" sz="44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2705943"/>
              </p:ext>
            </p:extLst>
          </p:nvPr>
        </p:nvGraphicFramePr>
        <p:xfrm>
          <a:off x="914400" y="1828800"/>
          <a:ext cx="7391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347714" cy="762000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References</a:t>
            </a:r>
            <a:endParaRPr lang="en-IN" sz="44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2318701"/>
              </p:ext>
            </p:extLst>
          </p:nvPr>
        </p:nvGraphicFramePr>
        <p:xfrm>
          <a:off x="785114" y="1219200"/>
          <a:ext cx="790168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2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BOOKS\witricity\ppt themes\95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13" y="2132980"/>
            <a:ext cx="7169133" cy="430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iagonal Stripe 3"/>
          <p:cNvSpPr/>
          <p:nvPr/>
        </p:nvSpPr>
        <p:spPr>
          <a:xfrm>
            <a:off x="0" y="0"/>
            <a:ext cx="5292080" cy="342900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603922">
            <a:off x="145243" y="1053431"/>
            <a:ext cx="3666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THANK U ALL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 rot="10800000">
            <a:off x="2286000" y="2971800"/>
            <a:ext cx="1419354" cy="1905000"/>
          </a:xfrm>
          <a:prstGeom prst="actionButtonHelp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4318120" y="1981200"/>
            <a:ext cx="1371600" cy="1820328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69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  <a:cs typeface="Times New Roman" pitchFamily="18" charset="0"/>
              </a:rPr>
              <a:t>GROUP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4000" dirty="0" smtClean="0">
                <a:solidFill>
                  <a:srgbClr val="0070C0"/>
                </a:solidFill>
                <a:latin typeface="Lucida Calligraphy" panose="03010101010101010101" pitchFamily="66" charset="0"/>
                <a:cs typeface="Times New Roman" pitchFamily="18" charset="0"/>
              </a:rPr>
              <a:t>:MAD THRASHERS</a:t>
            </a:r>
            <a:endParaRPr lang="en-US" sz="4000" dirty="0">
              <a:solidFill>
                <a:srgbClr val="0070C0"/>
              </a:solidFill>
              <a:latin typeface="Lucida Calligraphy" panose="03010101010101010101" pitchFamily="66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2630132"/>
              </p:ext>
            </p:extLst>
          </p:nvPr>
        </p:nvGraphicFramePr>
        <p:xfrm>
          <a:off x="228600" y="1054100"/>
          <a:ext cx="8597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950"/>
                <a:gridCol w="429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Members</a:t>
                      </a:r>
                      <a:endParaRPr lang="en-US" dirty="0"/>
                    </a:p>
                  </a:txBody>
                  <a:tcPr marL="69954" marR="699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name</a:t>
                      </a:r>
                      <a:endParaRPr lang="en-US" dirty="0"/>
                    </a:p>
                  </a:txBody>
                  <a:tcPr marL="69954" marR="699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Ajay Singh </a:t>
                      </a:r>
                      <a:r>
                        <a:rPr lang="en-US" dirty="0" err="1" smtClean="0"/>
                        <a:t>Bhadoriya</a:t>
                      </a:r>
                      <a:r>
                        <a:rPr lang="en-US" dirty="0" smtClean="0"/>
                        <a:t>(TL)</a:t>
                      </a:r>
                      <a:endParaRPr lang="en-US" dirty="0"/>
                    </a:p>
                  </a:txBody>
                  <a:tcPr marL="69954" marR="6995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SATI</a:t>
                      </a:r>
                      <a:r>
                        <a:rPr lang="en-US" baseline="0" dirty="0" err="1" smtClean="0"/>
                        <a:t>,Vidisha</a:t>
                      </a:r>
                      <a:endParaRPr lang="en-US" dirty="0"/>
                    </a:p>
                  </a:txBody>
                  <a:tcPr marL="69954" marR="699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S.Sriranjani</a:t>
                      </a:r>
                      <a:endParaRPr lang="en-US" dirty="0"/>
                    </a:p>
                  </a:txBody>
                  <a:tcPr marL="69954" marR="6995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College,Salem</a:t>
                      </a:r>
                      <a:endParaRPr lang="en-US" dirty="0"/>
                    </a:p>
                  </a:txBody>
                  <a:tcPr marL="69954" marR="699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Sonu</a:t>
                      </a:r>
                      <a:r>
                        <a:rPr lang="en-US" dirty="0" smtClean="0"/>
                        <a:t> Kumar</a:t>
                      </a:r>
                      <a:endParaRPr lang="en-US" dirty="0"/>
                    </a:p>
                  </a:txBody>
                  <a:tcPr marL="69954" marR="699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MMU </a:t>
                      </a:r>
                      <a:r>
                        <a:rPr lang="en-US" dirty="0" err="1" smtClean="0"/>
                        <a:t>Mullana,Ambala</a:t>
                      </a:r>
                      <a:endParaRPr lang="en-US" dirty="0"/>
                    </a:p>
                  </a:txBody>
                  <a:tcPr marL="69954" marR="699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Siddharth</a:t>
                      </a:r>
                      <a:r>
                        <a:rPr lang="en-US" dirty="0" smtClean="0"/>
                        <a:t> Khatri</a:t>
                      </a:r>
                      <a:endParaRPr lang="en-US" dirty="0"/>
                    </a:p>
                  </a:txBody>
                  <a:tcPr marL="69954" marR="699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HAA,</a:t>
                      </a:r>
                      <a:r>
                        <a:rPr lang="en-US" baseline="0" dirty="0" smtClean="0"/>
                        <a:t> Bangalore</a:t>
                      </a:r>
                      <a:endParaRPr lang="en-US" dirty="0"/>
                    </a:p>
                  </a:txBody>
                  <a:tcPr marL="69954" marR="69954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86106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6347713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Problem statement</a:t>
            </a:r>
            <a:endParaRPr lang="en-US" sz="4400" b="1" dirty="0">
              <a:solidFill>
                <a:srgbClr val="0070C0"/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needs an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alternate way for managing plastic bottles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because it is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non-decomposable &amp; harmful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the environment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96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9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81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914095"/>
              </p:ext>
            </p:extLst>
          </p:nvPr>
        </p:nvGraphicFramePr>
        <p:xfrm>
          <a:off x="228600" y="1524000"/>
          <a:ext cx="8534400" cy="509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8089" y="344269"/>
            <a:ext cx="8501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Interesting facts about Plastics bottles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9152862"/>
              </p:ext>
            </p:extLst>
          </p:nvPr>
        </p:nvGraphicFramePr>
        <p:xfrm>
          <a:off x="1219200" y="1270000"/>
          <a:ext cx="76200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1"/>
            <a:ext cx="1981200" cy="12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0112052"/>
              </p:ext>
            </p:extLst>
          </p:nvPr>
        </p:nvGraphicFramePr>
        <p:xfrm>
          <a:off x="381000" y="304800"/>
          <a:ext cx="8458200" cy="652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7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" y="207568"/>
            <a:ext cx="6347713" cy="68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Lucida Calligraphy" panose="03010101010101010101" pitchFamily="66" charset="0"/>
              </a:rPr>
              <a:t>Our Solution</a:t>
            </a:r>
            <a:endParaRPr lang="en-US" sz="4400" b="1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327"/>
            <a:ext cx="2459236" cy="32789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57" y="2285327"/>
            <a:ext cx="4229100" cy="3207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" y="1273296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Creating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Restrooms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public places with plastic bottles since plastics are non-decomposable by reducing plastic trash.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290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mud filled bottle is as strong as brick, so can be used for construction.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Binding Materials : Sand, Cement,Mortar,Clay etc.</a:t>
            </a:r>
          </a:p>
        </p:txBody>
      </p:sp>
    </p:spTree>
    <p:extLst>
      <p:ext uri="{BB962C8B-B14F-4D97-AF65-F5344CB8AC3E}">
        <p14:creationId xmlns:p14="http://schemas.microsoft.com/office/powerpoint/2010/main" val="1966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32" y="228600"/>
            <a:ext cx="8686800" cy="100647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Lucida Calligraphy" panose="03010101010101010101" pitchFamily="66" charset="0"/>
              </a:rPr>
              <a:t>Plastic used in a Creative way</a:t>
            </a:r>
            <a:endParaRPr lang="en-US" sz="40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9" y="1524000"/>
            <a:ext cx="823232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7945"/>
            <a:ext cx="8001000" cy="471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8" y="1714500"/>
            <a:ext cx="8174863" cy="4490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8" y="1381724"/>
            <a:ext cx="8194383" cy="485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0055"/>
            <a:ext cx="8382782" cy="4586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1467690"/>
            <a:ext cx="8718215" cy="498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2" y="1462087"/>
            <a:ext cx="8749771" cy="498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691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900" y="990600"/>
            <a:ext cx="33528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Lucida Calligraphy" panose="03010101010101010101" pitchFamily="66" charset="0"/>
              </a:rPr>
              <a:t>On Environment</a:t>
            </a:r>
            <a:endParaRPr lang="en-US" sz="28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5071014"/>
              </p:ext>
            </p:extLst>
          </p:nvPr>
        </p:nvGraphicFramePr>
        <p:xfrm>
          <a:off x="457200" y="1752600"/>
          <a:ext cx="335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2667000" y="762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Impact</a:t>
            </a:r>
            <a:endParaRPr lang="en-US" sz="44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52500" y="990600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On Public</a:t>
            </a:r>
            <a:endParaRPr lang="en-US" sz="28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0" y="1447800"/>
            <a:ext cx="4648200" cy="43053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 *  It will encourage government to make public Restrooms because of lower cost.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 smtClean="0"/>
              <a:t>* New Innovative products for daily use.</a:t>
            </a:r>
            <a:endParaRPr lang="en-IN" sz="2400" dirty="0"/>
          </a:p>
        </p:txBody>
      </p:sp>
      <p:sp>
        <p:nvSpPr>
          <p:cNvPr id="12" name="Cloud Callout 11"/>
          <p:cNvSpPr/>
          <p:nvPr/>
        </p:nvSpPr>
        <p:spPr>
          <a:xfrm>
            <a:off x="4800600" y="1752600"/>
            <a:ext cx="4343400" cy="400050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It will ensure the proper reuse of plastic bottles.</a:t>
            </a:r>
            <a:endParaRPr lang="en-IN" sz="3200" dirty="0"/>
          </a:p>
          <a:p>
            <a:pPr algn="ctr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270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400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Calibri</vt:lpstr>
      <vt:lpstr>Lucida Calligraphy</vt:lpstr>
      <vt:lpstr>华文新魏</vt:lpstr>
      <vt:lpstr>Times New Roman</vt:lpstr>
      <vt:lpstr>Trebuchet MS</vt:lpstr>
      <vt:lpstr>Wingdings 3</vt:lpstr>
      <vt:lpstr>Facet</vt:lpstr>
      <vt:lpstr>PowerPoint Presentation</vt:lpstr>
      <vt:lpstr>GROUP  9:MAD THRASHERS</vt:lpstr>
      <vt:lpstr>Problem statement</vt:lpstr>
      <vt:lpstr>PowerPoint Presentation</vt:lpstr>
      <vt:lpstr>PowerPoint Presentation</vt:lpstr>
      <vt:lpstr>PowerPoint Presentation</vt:lpstr>
      <vt:lpstr>Our Solution</vt:lpstr>
      <vt:lpstr>Plastic used in a Creative way</vt:lpstr>
      <vt:lpstr>On Environment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bottle waste management </dc:title>
  <dc:creator>Welcome</dc:creator>
  <cp:lastModifiedBy>Sonu Kumar</cp:lastModifiedBy>
  <cp:revision>62</cp:revision>
  <dcterms:created xsi:type="dcterms:W3CDTF">2015-07-16T02:17:01Z</dcterms:created>
  <dcterms:modified xsi:type="dcterms:W3CDTF">2015-07-17T07:53:50Z</dcterms:modified>
</cp:coreProperties>
</file>